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9"/>
  </p:notesMasterIdLst>
  <p:sldIdLst>
    <p:sldId id="256" r:id="rId3"/>
    <p:sldId id="283" r:id="rId4"/>
    <p:sldId id="316" r:id="rId5"/>
    <p:sldId id="317" r:id="rId6"/>
    <p:sldId id="304" r:id="rId7"/>
    <p:sldId id="286" r:id="rId8"/>
    <p:sldId id="287" r:id="rId9"/>
    <p:sldId id="289" r:id="rId10"/>
    <p:sldId id="320" r:id="rId11"/>
    <p:sldId id="321" r:id="rId12"/>
    <p:sldId id="322" r:id="rId13"/>
    <p:sldId id="305" r:id="rId14"/>
    <p:sldId id="315" r:id="rId15"/>
    <p:sldId id="301" r:id="rId16"/>
    <p:sldId id="312" r:id="rId17"/>
    <p:sldId id="313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D7D54-CB9F-454E-A419-79C7533638F2}" v="8" dt="2019-03-12T13:37:01.09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CCD2"/>
          </a:solidFill>
        </a:fill>
      </a:tcStyle>
    </a:wholeTbl>
    <a:band2H>
      <a:tcTxStyle/>
      <a:tcStyle>
        <a:tcBdr/>
        <a:fill>
          <a:solidFill>
            <a:srgbClr val="EAE7EA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1D2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E9EE"/>
          </a:solidFill>
        </a:fill>
      </a:tcStyle>
    </a:wholeTbl>
    <a:band2H>
      <a:tcTxStyle/>
      <a:tcStyle>
        <a:tcBdr/>
        <a:fill>
          <a:solidFill>
            <a:srgbClr val="F7F4F7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r Brkan" userId="4242f756-bd7f-46c3-a697-9637df1ef556" providerId="ADAL" clId="{DD5D7D54-CB9F-454E-A419-79C7533638F2}"/>
    <pc:docChg chg="undo custSel addSld delSld modSld">
      <pc:chgData name="Amar Brkan" userId="4242f756-bd7f-46c3-a697-9637df1ef556" providerId="ADAL" clId="{DD5D7D54-CB9F-454E-A419-79C7533638F2}" dt="2019-03-15T14:36:28.752" v="1054" actId="20577"/>
      <pc:docMkLst>
        <pc:docMk/>
      </pc:docMkLst>
      <pc:sldChg chg="modSp">
        <pc:chgData name="Amar Brkan" userId="4242f756-bd7f-46c3-a697-9637df1ef556" providerId="ADAL" clId="{DD5D7D54-CB9F-454E-A419-79C7533638F2}" dt="2019-03-12T13:32:58.177" v="780" actId="20577"/>
        <pc:sldMkLst>
          <pc:docMk/>
          <pc:sldMk cId="1712859874" sldId="287"/>
        </pc:sldMkLst>
        <pc:spChg chg="mod">
          <ac:chgData name="Amar Brkan" userId="4242f756-bd7f-46c3-a697-9637df1ef556" providerId="ADAL" clId="{DD5D7D54-CB9F-454E-A419-79C7533638F2}" dt="2019-03-12T13:32:58.177" v="780" actId="20577"/>
          <ac:spMkLst>
            <pc:docMk/>
            <pc:sldMk cId="1712859874" sldId="287"/>
            <ac:spMk id="3" creationId="{00000000-0000-0000-0000-000000000000}"/>
          </ac:spMkLst>
        </pc:spChg>
      </pc:sldChg>
      <pc:sldChg chg="modSp">
        <pc:chgData name="Amar Brkan" userId="4242f756-bd7f-46c3-a697-9637df1ef556" providerId="ADAL" clId="{DD5D7D54-CB9F-454E-A419-79C7533638F2}" dt="2019-03-11T16:05:19.230" v="5" actId="6549"/>
        <pc:sldMkLst>
          <pc:docMk/>
          <pc:sldMk cId="2680721388" sldId="301"/>
        </pc:sldMkLst>
        <pc:spChg chg="mod">
          <ac:chgData name="Amar Brkan" userId="4242f756-bd7f-46c3-a697-9637df1ef556" providerId="ADAL" clId="{DD5D7D54-CB9F-454E-A419-79C7533638F2}" dt="2019-03-11T16:05:19.230" v="5" actId="6549"/>
          <ac:spMkLst>
            <pc:docMk/>
            <pc:sldMk cId="2680721388" sldId="301"/>
            <ac:spMk id="3" creationId="{89AE2295-E57B-412C-8B5D-7660320F13EE}"/>
          </ac:spMkLst>
        </pc:spChg>
      </pc:sldChg>
      <pc:sldChg chg="modSp add">
        <pc:chgData name="Amar Brkan" userId="4242f756-bd7f-46c3-a697-9637df1ef556" providerId="ADAL" clId="{DD5D7D54-CB9F-454E-A419-79C7533638F2}" dt="2019-03-12T13:37:33.426" v="995" actId="20577"/>
        <pc:sldMkLst>
          <pc:docMk/>
          <pc:sldMk cId="1383767895" sldId="305"/>
        </pc:sldMkLst>
        <pc:spChg chg="mod">
          <ac:chgData name="Amar Brkan" userId="4242f756-bd7f-46c3-a697-9637df1ef556" providerId="ADAL" clId="{DD5D7D54-CB9F-454E-A419-79C7533638F2}" dt="2019-03-11T16:07:42.980" v="6" actId="20577"/>
          <ac:spMkLst>
            <pc:docMk/>
            <pc:sldMk cId="1383767895" sldId="305"/>
            <ac:spMk id="2" creationId="{00000000-0000-0000-0000-000000000000}"/>
          </ac:spMkLst>
        </pc:spChg>
        <pc:spChg chg="mod">
          <ac:chgData name="Amar Brkan" userId="4242f756-bd7f-46c3-a697-9637df1ef556" providerId="ADAL" clId="{DD5D7D54-CB9F-454E-A419-79C7533638F2}" dt="2019-03-12T13:37:33.426" v="995" actId="20577"/>
          <ac:spMkLst>
            <pc:docMk/>
            <pc:sldMk cId="1383767895" sldId="305"/>
            <ac:spMk id="3" creationId="{00000000-0000-0000-0000-000000000000}"/>
          </ac:spMkLst>
        </pc:spChg>
      </pc:sldChg>
      <pc:sldChg chg="modSp add">
        <pc:chgData name="Amar Brkan" userId="4242f756-bd7f-46c3-a697-9637df1ef556" providerId="ADAL" clId="{DD5D7D54-CB9F-454E-A419-79C7533638F2}" dt="2019-03-15T14:36:28.752" v="1054" actId="20577"/>
        <pc:sldMkLst>
          <pc:docMk/>
          <pc:sldMk cId="2397184025" sldId="315"/>
        </pc:sldMkLst>
        <pc:spChg chg="mod">
          <ac:chgData name="Amar Brkan" userId="4242f756-bd7f-46c3-a697-9637df1ef556" providerId="ADAL" clId="{DD5D7D54-CB9F-454E-A419-79C7533638F2}" dt="2019-03-11T16:22:32.130" v="699" actId="6549"/>
          <ac:spMkLst>
            <pc:docMk/>
            <pc:sldMk cId="2397184025" sldId="315"/>
            <ac:spMk id="2" creationId="{00000000-0000-0000-0000-000000000000}"/>
          </ac:spMkLst>
        </pc:spChg>
        <pc:spChg chg="mod">
          <ac:chgData name="Amar Brkan" userId="4242f756-bd7f-46c3-a697-9637df1ef556" providerId="ADAL" clId="{DD5D7D54-CB9F-454E-A419-79C7533638F2}" dt="2019-03-15T14:36:28.752" v="1054" actId="20577"/>
          <ac:spMkLst>
            <pc:docMk/>
            <pc:sldMk cId="2397184025" sldId="315"/>
            <ac:spMk id="3" creationId="{00000000-0000-0000-0000-000000000000}"/>
          </ac:spMkLst>
        </pc:spChg>
      </pc:sldChg>
      <pc:sldChg chg="addSp delSp modSp add">
        <pc:chgData name="Amar Brkan" userId="4242f756-bd7f-46c3-a697-9637df1ef556" providerId="ADAL" clId="{DD5D7D54-CB9F-454E-A419-79C7533638F2}" dt="2019-03-12T13:34:31.210" v="794" actId="14100"/>
        <pc:sldMkLst>
          <pc:docMk/>
          <pc:sldMk cId="420195670" sldId="322"/>
        </pc:sldMkLst>
        <pc:spChg chg="del mod">
          <ac:chgData name="Amar Brkan" userId="4242f756-bd7f-46c3-a697-9637df1ef556" providerId="ADAL" clId="{DD5D7D54-CB9F-454E-A419-79C7533638F2}" dt="2019-03-12T13:33:47.076" v="784" actId="478"/>
          <ac:spMkLst>
            <pc:docMk/>
            <pc:sldMk cId="420195670" sldId="322"/>
            <ac:spMk id="3" creationId="{00000000-0000-0000-0000-000000000000}"/>
          </ac:spMkLst>
        </pc:spChg>
        <pc:spChg chg="add del mod">
          <ac:chgData name="Amar Brkan" userId="4242f756-bd7f-46c3-a697-9637df1ef556" providerId="ADAL" clId="{DD5D7D54-CB9F-454E-A419-79C7533638F2}" dt="2019-03-12T13:33:49.610" v="786" actId="478"/>
          <ac:spMkLst>
            <pc:docMk/>
            <pc:sldMk cId="420195670" sldId="322"/>
            <ac:spMk id="5" creationId="{5E79369D-D4D2-48AC-B0B0-B8BBC11C5770}"/>
          </ac:spMkLst>
        </pc:spChg>
        <pc:picChg chg="add mod">
          <ac:chgData name="Amar Brkan" userId="4242f756-bd7f-46c3-a697-9637df1ef556" providerId="ADAL" clId="{DD5D7D54-CB9F-454E-A419-79C7533638F2}" dt="2019-03-12T13:34:31.210" v="794" actId="14100"/>
          <ac:picMkLst>
            <pc:docMk/>
            <pc:sldMk cId="420195670" sldId="322"/>
            <ac:picMk id="1026" creationId="{3DD85B61-5F62-4451-849C-88EDF1EDFE54}"/>
          </ac:picMkLst>
        </pc:picChg>
      </pc:sldChg>
    </pc:docChg>
  </pc:docChgLst>
  <pc:docChgLst>
    <pc:chgData name="Amar Brkan" userId="4242f756-bd7f-46c3-a697-9637df1ef556" providerId="ADAL" clId="{A1FEE164-08F5-4994-A4A3-22E80F0C2486}"/>
    <pc:docChg chg="undo custSel addSld delSld modSld">
      <pc:chgData name="Amar Brkan" userId="4242f756-bd7f-46c3-a697-9637df1ef556" providerId="ADAL" clId="{A1FEE164-08F5-4994-A4A3-22E80F0C2486}" dt="2019-02-27T09:42:24.457" v="222"/>
      <pc:docMkLst>
        <pc:docMk/>
      </pc:docMkLst>
      <pc:sldChg chg="addSp modSp add del">
        <pc:chgData name="Amar Brkan" userId="4242f756-bd7f-46c3-a697-9637df1ef556" providerId="ADAL" clId="{A1FEE164-08F5-4994-A4A3-22E80F0C2486}" dt="2019-02-27T09:38:55.924" v="143"/>
        <pc:sldMkLst>
          <pc:docMk/>
          <pc:sldMk cId="0" sldId="256"/>
        </pc:sldMkLst>
        <pc:spChg chg="add">
          <ac:chgData name="Amar Brkan" userId="4242f756-bd7f-46c3-a697-9637df1ef556" providerId="ADAL" clId="{A1FEE164-08F5-4994-A4A3-22E80F0C2486}" dt="2019-02-27T09:21:09.640" v="0"/>
          <ac:spMkLst>
            <pc:docMk/>
            <pc:sldMk cId="0" sldId="256"/>
            <ac:spMk id="2" creationId="{D0406E80-3D7A-4F88-810D-AE4D5386D92E}"/>
          </ac:spMkLst>
        </pc:spChg>
        <pc:spChg chg="add mod">
          <ac:chgData name="Amar Brkan" userId="4242f756-bd7f-46c3-a697-9637df1ef556" providerId="ADAL" clId="{A1FEE164-08F5-4994-A4A3-22E80F0C2486}" dt="2019-02-27T09:23:57.641" v="3"/>
          <ac:spMkLst>
            <pc:docMk/>
            <pc:sldMk cId="0" sldId="256"/>
            <ac:spMk id="3" creationId="{7C1A5DDE-0675-4067-8EB2-5B089E499902}"/>
          </ac:spMkLst>
        </pc:spChg>
        <pc:picChg chg="mod">
          <ac:chgData name="Amar Brkan" userId="4242f756-bd7f-46c3-a697-9637df1ef556" providerId="ADAL" clId="{A1FEE164-08F5-4994-A4A3-22E80F0C2486}" dt="2019-02-27T09:21:15.874" v="1" actId="1076"/>
          <ac:picMkLst>
            <pc:docMk/>
            <pc:sldMk cId="0" sldId="256"/>
            <ac:picMk id="112" creationId="{00000000-0000-0000-0000-000000000000}"/>
          </ac:picMkLst>
        </pc:picChg>
      </pc:sldChg>
      <pc:sldChg chg="addSp modSp">
        <pc:chgData name="Amar Brkan" userId="4242f756-bd7f-46c3-a697-9637df1ef556" providerId="ADAL" clId="{A1FEE164-08F5-4994-A4A3-22E80F0C2486}" dt="2019-02-27T09:39:10.374" v="145" actId="20577"/>
        <pc:sldMkLst>
          <pc:docMk/>
          <pc:sldMk cId="2116710571" sldId="283"/>
        </pc:sldMkLst>
        <pc:spChg chg="mod">
          <ac:chgData name="Amar Brkan" userId="4242f756-bd7f-46c3-a697-9637df1ef556" providerId="ADAL" clId="{A1FEE164-08F5-4994-A4A3-22E80F0C2486}" dt="2019-02-27T09:39:10.374" v="145" actId="20577"/>
          <ac:spMkLst>
            <pc:docMk/>
            <pc:sldMk cId="2116710571" sldId="283"/>
            <ac:spMk id="3" creationId="{00000000-0000-0000-0000-000000000000}"/>
          </ac:spMkLst>
        </pc:spChg>
        <pc:spChg chg="add mod">
          <ac:chgData name="Amar Brkan" userId="4242f756-bd7f-46c3-a697-9637df1ef556" providerId="ADAL" clId="{A1FEE164-08F5-4994-A4A3-22E80F0C2486}" dt="2019-02-27T09:24:02.376" v="8"/>
          <ac:spMkLst>
            <pc:docMk/>
            <pc:sldMk cId="2116710571" sldId="283"/>
            <ac:spMk id="4" creationId="{5817B5DE-7E41-4CCA-B140-37D501B2A72F}"/>
          </ac:spMkLst>
        </pc:spChg>
      </pc:sldChg>
      <pc:sldChg chg="modSp">
        <pc:chgData name="Amar Brkan" userId="4242f756-bd7f-46c3-a697-9637df1ef556" providerId="ADAL" clId="{A1FEE164-08F5-4994-A4A3-22E80F0C2486}" dt="2019-02-27T09:42:24.457" v="222"/>
        <pc:sldMkLst>
          <pc:docMk/>
          <pc:sldMk cId="2680721388" sldId="301"/>
        </pc:sldMkLst>
        <pc:spChg chg="mod">
          <ac:chgData name="Amar Brkan" userId="4242f756-bd7f-46c3-a697-9637df1ef556" providerId="ADAL" clId="{A1FEE164-08F5-4994-A4A3-22E80F0C2486}" dt="2019-02-27T09:42:24.457" v="222"/>
          <ac:spMkLst>
            <pc:docMk/>
            <pc:sldMk cId="2680721388" sldId="301"/>
            <ac:spMk id="3" creationId="{89AE2295-E57B-412C-8B5D-7660320F13EE}"/>
          </ac:spMkLst>
        </pc:spChg>
      </pc:sldChg>
      <pc:sldMasterChg chg="delSldLayout">
        <pc:chgData name="Amar Brkan" userId="4242f756-bd7f-46c3-a697-9637df1ef556" providerId="ADAL" clId="{A1FEE164-08F5-4994-A4A3-22E80F0C2486}" dt="2019-02-27T09:38:36.924" v="142" actId="2696"/>
        <pc:sldMasterMkLst>
          <pc:docMk/>
          <pc:sldMasterMk cId="0" sldId="214748364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95260-2326-4BCF-ACEF-C72EFF7CD64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B4E56-4D4C-433B-AC08-9F4A2A4A4E12}">
      <dgm:prSet phldrT="[Text]"/>
      <dgm:spPr/>
      <dgm:t>
        <a:bodyPr/>
        <a:lstStyle/>
        <a:p>
          <a:pPr algn="ctr"/>
          <a:r>
            <a:rPr lang="bs-Latn-BA"/>
            <a:t>50% mladi</a:t>
          </a:r>
          <a:endParaRPr lang="en-US"/>
        </a:p>
      </dgm:t>
    </dgm:pt>
    <dgm:pt modelId="{D5D67AC8-4DFF-46EB-A1D1-6851A1F75C51}" type="parTrans" cxnId="{96A15001-9B3A-415E-B634-47251B986633}">
      <dgm:prSet/>
      <dgm:spPr/>
      <dgm:t>
        <a:bodyPr/>
        <a:lstStyle/>
        <a:p>
          <a:pPr algn="ctr"/>
          <a:endParaRPr lang="en-US"/>
        </a:p>
      </dgm:t>
    </dgm:pt>
    <dgm:pt modelId="{F05CB134-388F-414D-A632-03F9F11A7EA8}" type="sibTrans" cxnId="{96A15001-9B3A-415E-B634-47251B986633}">
      <dgm:prSet/>
      <dgm:spPr/>
      <dgm:t>
        <a:bodyPr/>
        <a:lstStyle/>
        <a:p>
          <a:pPr algn="ctr"/>
          <a:endParaRPr lang="en-US"/>
        </a:p>
      </dgm:t>
    </dgm:pt>
    <dgm:pt modelId="{15C13553-13FD-42CB-90DC-06A491163D51}">
      <dgm:prSet phldrT="[Text]"/>
      <dgm:spPr/>
      <dgm:t>
        <a:bodyPr/>
        <a:lstStyle/>
        <a:p>
          <a:pPr algn="ctr"/>
          <a:r>
            <a:rPr lang="bs-Latn-BA" dirty="0"/>
            <a:t>30% žene</a:t>
          </a:r>
          <a:endParaRPr lang="en-US" dirty="0"/>
        </a:p>
      </dgm:t>
    </dgm:pt>
    <dgm:pt modelId="{07D8D2C3-9468-457D-A242-01361780E23C}" type="parTrans" cxnId="{0B74D65E-CFFF-43EC-9B94-831BB835FE38}">
      <dgm:prSet/>
      <dgm:spPr/>
      <dgm:t>
        <a:bodyPr/>
        <a:lstStyle/>
        <a:p>
          <a:pPr algn="ctr"/>
          <a:endParaRPr lang="en-US"/>
        </a:p>
      </dgm:t>
    </dgm:pt>
    <dgm:pt modelId="{F5E7E49A-25C7-428F-A6C2-316462F3220F}" type="sibTrans" cxnId="{0B74D65E-CFFF-43EC-9B94-831BB835FE38}">
      <dgm:prSet/>
      <dgm:spPr/>
      <dgm:t>
        <a:bodyPr/>
        <a:lstStyle/>
        <a:p>
          <a:pPr algn="ctr"/>
          <a:endParaRPr lang="en-US"/>
        </a:p>
      </dgm:t>
    </dgm:pt>
    <dgm:pt modelId="{F0C12FCD-F9AF-46E6-B6A2-AB80F94A4B7B}">
      <dgm:prSet phldrT="[Text]" custT="1"/>
      <dgm:spPr/>
      <dgm:t>
        <a:bodyPr/>
        <a:lstStyle/>
        <a:p>
          <a:pPr algn="ctr"/>
          <a:r>
            <a:rPr lang="bs-Latn-BA" sz="5400" dirty="0"/>
            <a:t>1545</a:t>
          </a:r>
          <a:r>
            <a:rPr lang="bs-Latn-BA" sz="3900" dirty="0"/>
            <a:t> </a:t>
          </a:r>
          <a:br>
            <a:rPr lang="bs-Latn-BA" sz="3900" dirty="0"/>
          </a:br>
          <a:r>
            <a:rPr lang="bs-Latn-BA" sz="1600" dirty="0"/>
            <a:t>radnih mjesta</a:t>
          </a:r>
          <a:endParaRPr lang="en-US" sz="3900" dirty="0"/>
        </a:p>
      </dgm:t>
    </dgm:pt>
    <dgm:pt modelId="{AF721E1C-22E7-43BA-916E-798CC6D82C4B}" type="parTrans" cxnId="{D29D4E41-3CC0-42B8-8EA0-4D6EA1B8BECF}">
      <dgm:prSet/>
      <dgm:spPr/>
      <dgm:t>
        <a:bodyPr/>
        <a:lstStyle/>
        <a:p>
          <a:pPr algn="ctr"/>
          <a:endParaRPr lang="en-US"/>
        </a:p>
      </dgm:t>
    </dgm:pt>
    <dgm:pt modelId="{92D9E1B6-22DF-41EA-8D7B-8BE654CE018D}" type="sibTrans" cxnId="{D29D4E41-3CC0-42B8-8EA0-4D6EA1B8BECF}">
      <dgm:prSet/>
      <dgm:spPr/>
      <dgm:t>
        <a:bodyPr/>
        <a:lstStyle/>
        <a:p>
          <a:pPr algn="ctr"/>
          <a:endParaRPr lang="en-US"/>
        </a:p>
      </dgm:t>
    </dgm:pt>
    <dgm:pt modelId="{14BF0C54-FB00-45CF-93C3-B45AAC62154A}">
      <dgm:prSet phldrT="[Text]"/>
      <dgm:spPr/>
      <dgm:t>
        <a:bodyPr/>
        <a:lstStyle/>
        <a:p>
          <a:pPr algn="ctr"/>
          <a:r>
            <a:rPr lang="bs-Latn-BA" dirty="0"/>
            <a:t>30% povećanje izvoza</a:t>
          </a:r>
          <a:endParaRPr lang="en-US" dirty="0"/>
        </a:p>
      </dgm:t>
    </dgm:pt>
    <dgm:pt modelId="{08363C52-1684-4E1A-8891-147C659F3EF3}" type="parTrans" cxnId="{3C48283B-FB98-40D1-B333-698BE1828A8A}">
      <dgm:prSet/>
      <dgm:spPr/>
      <dgm:t>
        <a:bodyPr/>
        <a:lstStyle/>
        <a:p>
          <a:pPr algn="ctr"/>
          <a:endParaRPr lang="en-US"/>
        </a:p>
      </dgm:t>
    </dgm:pt>
    <dgm:pt modelId="{5E37F468-8DC4-4AF9-924C-E464997057DF}" type="sibTrans" cxnId="{3C48283B-FB98-40D1-B333-698BE1828A8A}">
      <dgm:prSet/>
      <dgm:spPr/>
      <dgm:t>
        <a:bodyPr/>
        <a:lstStyle/>
        <a:p>
          <a:pPr algn="ctr"/>
          <a:endParaRPr lang="en-US"/>
        </a:p>
      </dgm:t>
    </dgm:pt>
    <dgm:pt modelId="{DAF45C25-F2FC-4905-AE3C-2766FBB72836}">
      <dgm:prSet/>
      <dgm:spPr/>
      <dgm:t>
        <a:bodyPr/>
        <a:lstStyle/>
        <a:p>
          <a:pPr algn="ctr"/>
          <a:r>
            <a:rPr lang="bs-Latn-BA" dirty="0"/>
            <a:t>50% povećanje prodaje</a:t>
          </a:r>
          <a:endParaRPr lang="en-US" dirty="0"/>
        </a:p>
      </dgm:t>
    </dgm:pt>
    <dgm:pt modelId="{72A0EB38-C2ED-404B-8F3C-8E16D4B10ECA}" type="parTrans" cxnId="{7ACBB703-B459-4C5A-BDFE-1F77C2C1BDF8}">
      <dgm:prSet/>
      <dgm:spPr/>
      <dgm:t>
        <a:bodyPr/>
        <a:lstStyle/>
        <a:p>
          <a:pPr algn="ctr"/>
          <a:endParaRPr lang="en-US"/>
        </a:p>
      </dgm:t>
    </dgm:pt>
    <dgm:pt modelId="{2DA7AF6F-66DB-4F21-8E99-CBFBC1FA2D8F}" type="sibTrans" cxnId="{7ACBB703-B459-4C5A-BDFE-1F77C2C1BDF8}">
      <dgm:prSet/>
      <dgm:spPr/>
      <dgm:t>
        <a:bodyPr/>
        <a:lstStyle/>
        <a:p>
          <a:pPr algn="ctr"/>
          <a:endParaRPr lang="en-US"/>
        </a:p>
      </dgm:t>
    </dgm:pt>
    <dgm:pt modelId="{DF8C6844-9E91-4544-B0E9-2EEBBC11F086}" type="pres">
      <dgm:prSet presAssocID="{0E995260-2326-4BCF-ACEF-C72EFF7CD647}" presName="Name0" presStyleCnt="0">
        <dgm:presLayoutVars>
          <dgm:chMax val="1"/>
          <dgm:chPref val="1"/>
        </dgm:presLayoutVars>
      </dgm:prSet>
      <dgm:spPr/>
    </dgm:pt>
    <dgm:pt modelId="{E6663BFA-B48E-46E6-A338-68CB158D82D9}" type="pres">
      <dgm:prSet presAssocID="{F0C12FCD-F9AF-46E6-B6A2-AB80F94A4B7B}" presName="Parent" presStyleLbl="node0" presStyleIdx="0" presStyleCnt="1">
        <dgm:presLayoutVars>
          <dgm:chMax val="5"/>
          <dgm:chPref val="5"/>
        </dgm:presLayoutVars>
      </dgm:prSet>
      <dgm:spPr/>
    </dgm:pt>
    <dgm:pt modelId="{FA59F1A0-D320-4852-B86B-1829320EE359}" type="pres">
      <dgm:prSet presAssocID="{F0C12FCD-F9AF-46E6-B6A2-AB80F94A4B7B}" presName="Accent1" presStyleLbl="node1" presStyleIdx="0" presStyleCnt="17"/>
      <dgm:spPr/>
    </dgm:pt>
    <dgm:pt modelId="{E22D7EB7-6C8C-4AD1-A951-64E8EACF73E7}" type="pres">
      <dgm:prSet presAssocID="{F0C12FCD-F9AF-46E6-B6A2-AB80F94A4B7B}" presName="Accent2" presStyleLbl="node1" presStyleIdx="1" presStyleCnt="17"/>
      <dgm:spPr/>
    </dgm:pt>
    <dgm:pt modelId="{D2D6B4B0-FBDC-4F11-80E6-ECD4873EF106}" type="pres">
      <dgm:prSet presAssocID="{F0C12FCD-F9AF-46E6-B6A2-AB80F94A4B7B}" presName="Accent3" presStyleLbl="node1" presStyleIdx="2" presStyleCnt="17"/>
      <dgm:spPr/>
    </dgm:pt>
    <dgm:pt modelId="{DB4164F5-BFDB-4829-9A23-DB41B2F1923C}" type="pres">
      <dgm:prSet presAssocID="{F0C12FCD-F9AF-46E6-B6A2-AB80F94A4B7B}" presName="Accent4" presStyleLbl="node1" presStyleIdx="3" presStyleCnt="17"/>
      <dgm:spPr/>
    </dgm:pt>
    <dgm:pt modelId="{835E83B9-ED01-49E5-86DF-24BBFB23F30F}" type="pres">
      <dgm:prSet presAssocID="{F0C12FCD-F9AF-46E6-B6A2-AB80F94A4B7B}" presName="Accent5" presStyleLbl="node1" presStyleIdx="4" presStyleCnt="17"/>
      <dgm:spPr/>
    </dgm:pt>
    <dgm:pt modelId="{B16D4E68-CD14-4499-8745-129D53A5389E}" type="pres">
      <dgm:prSet presAssocID="{F0C12FCD-F9AF-46E6-B6A2-AB80F94A4B7B}" presName="Accent6" presStyleLbl="node1" presStyleIdx="5" presStyleCnt="17"/>
      <dgm:spPr/>
    </dgm:pt>
    <dgm:pt modelId="{59540B95-18B0-4B4E-B792-7AA479827EF8}" type="pres">
      <dgm:prSet presAssocID="{89EB4E56-4D4C-433B-AC08-9F4A2A4A4E12}" presName="Child1" presStyleLbl="node1" presStyleIdx="6" presStyleCnt="17">
        <dgm:presLayoutVars>
          <dgm:chMax val="0"/>
          <dgm:chPref val="0"/>
        </dgm:presLayoutVars>
      </dgm:prSet>
      <dgm:spPr/>
    </dgm:pt>
    <dgm:pt modelId="{C6E7B454-FD3F-49C3-90C1-5F9957F9E544}" type="pres">
      <dgm:prSet presAssocID="{89EB4E56-4D4C-433B-AC08-9F4A2A4A4E12}" presName="Accent7" presStyleCnt="0"/>
      <dgm:spPr/>
    </dgm:pt>
    <dgm:pt modelId="{601CC5C9-B3E1-4299-B060-1710AFC3D637}" type="pres">
      <dgm:prSet presAssocID="{89EB4E56-4D4C-433B-AC08-9F4A2A4A4E12}" presName="AccentHold1" presStyleLbl="node1" presStyleIdx="7" presStyleCnt="17"/>
      <dgm:spPr/>
    </dgm:pt>
    <dgm:pt modelId="{73450664-6826-4329-9859-47DD10C4438D}" type="pres">
      <dgm:prSet presAssocID="{89EB4E56-4D4C-433B-AC08-9F4A2A4A4E12}" presName="Accent8" presStyleCnt="0"/>
      <dgm:spPr/>
    </dgm:pt>
    <dgm:pt modelId="{49A57B22-1089-49CC-9EA9-CABACCC910CA}" type="pres">
      <dgm:prSet presAssocID="{89EB4E56-4D4C-433B-AC08-9F4A2A4A4E12}" presName="AccentHold2" presStyleLbl="node1" presStyleIdx="8" presStyleCnt="17"/>
      <dgm:spPr/>
    </dgm:pt>
    <dgm:pt modelId="{7CD52247-56C1-4752-B6B8-0946FDE59B8E}" type="pres">
      <dgm:prSet presAssocID="{15C13553-13FD-42CB-90DC-06A491163D51}" presName="Child2" presStyleLbl="node1" presStyleIdx="9" presStyleCnt="17" custScaleX="106133" custScaleY="90894" custLinFactNeighborX="-94311" custLinFactNeighborY="-31871">
        <dgm:presLayoutVars>
          <dgm:chMax val="0"/>
          <dgm:chPref val="0"/>
        </dgm:presLayoutVars>
      </dgm:prSet>
      <dgm:spPr/>
    </dgm:pt>
    <dgm:pt modelId="{6EA00A24-B32F-440D-8017-F2D2C22F604E}" type="pres">
      <dgm:prSet presAssocID="{15C13553-13FD-42CB-90DC-06A491163D51}" presName="Accent9" presStyleCnt="0"/>
      <dgm:spPr/>
    </dgm:pt>
    <dgm:pt modelId="{83652EE9-D256-4842-B712-260C108D5110}" type="pres">
      <dgm:prSet presAssocID="{15C13553-13FD-42CB-90DC-06A491163D51}" presName="AccentHold1" presStyleLbl="node1" presStyleIdx="10" presStyleCnt="17"/>
      <dgm:spPr/>
    </dgm:pt>
    <dgm:pt modelId="{A172A389-9D27-4676-B05B-AB167387D0AD}" type="pres">
      <dgm:prSet presAssocID="{15C13553-13FD-42CB-90DC-06A491163D51}" presName="Accent10" presStyleCnt="0"/>
      <dgm:spPr/>
    </dgm:pt>
    <dgm:pt modelId="{A2F7F2A0-F7A8-4E76-BC8C-FEDE0E22D561}" type="pres">
      <dgm:prSet presAssocID="{15C13553-13FD-42CB-90DC-06A491163D51}" presName="AccentHold2" presStyleLbl="node1" presStyleIdx="11" presStyleCnt="17"/>
      <dgm:spPr/>
    </dgm:pt>
    <dgm:pt modelId="{AFB63213-6D79-468A-B24F-416633C2F95E}" type="pres">
      <dgm:prSet presAssocID="{15C13553-13FD-42CB-90DC-06A491163D51}" presName="Accent11" presStyleCnt="0"/>
      <dgm:spPr/>
    </dgm:pt>
    <dgm:pt modelId="{C76DF63B-F4BE-4EE0-B7AC-FD35389C1EEC}" type="pres">
      <dgm:prSet presAssocID="{15C13553-13FD-42CB-90DC-06A491163D51}" presName="AccentHold3" presStyleLbl="node1" presStyleIdx="12" presStyleCnt="17"/>
      <dgm:spPr/>
    </dgm:pt>
    <dgm:pt modelId="{B8C3B8A1-690B-4292-B551-AE19273C8D3E}" type="pres">
      <dgm:prSet presAssocID="{14BF0C54-FB00-45CF-93C3-B45AAC62154A}" presName="Child3" presStyleLbl="node1" presStyleIdx="13" presStyleCnt="17" custLinFactNeighborX="-91709" custLinFactNeighborY="39676">
        <dgm:presLayoutVars>
          <dgm:chMax val="0"/>
          <dgm:chPref val="0"/>
        </dgm:presLayoutVars>
      </dgm:prSet>
      <dgm:spPr/>
    </dgm:pt>
    <dgm:pt modelId="{D38E61AF-E2CB-463D-90EF-32C4DD101577}" type="pres">
      <dgm:prSet presAssocID="{14BF0C54-FB00-45CF-93C3-B45AAC62154A}" presName="Accent12" presStyleCnt="0"/>
      <dgm:spPr/>
    </dgm:pt>
    <dgm:pt modelId="{4BC0D111-733E-4E58-A3C9-FB1F824F3D1C}" type="pres">
      <dgm:prSet presAssocID="{14BF0C54-FB00-45CF-93C3-B45AAC62154A}" presName="AccentHold1" presStyleLbl="node1" presStyleIdx="14" presStyleCnt="17"/>
      <dgm:spPr/>
    </dgm:pt>
    <dgm:pt modelId="{B492C58E-7D8B-4EFB-B64A-B250C12C5E17}" type="pres">
      <dgm:prSet presAssocID="{DAF45C25-F2FC-4905-AE3C-2766FBB72836}" presName="Child4" presStyleLbl="node1" presStyleIdx="15" presStyleCnt="17">
        <dgm:presLayoutVars>
          <dgm:chMax val="0"/>
          <dgm:chPref val="0"/>
        </dgm:presLayoutVars>
      </dgm:prSet>
      <dgm:spPr/>
    </dgm:pt>
    <dgm:pt modelId="{0AFC6DB6-C16C-4927-AA49-9E74F54257DD}" type="pres">
      <dgm:prSet presAssocID="{DAF45C25-F2FC-4905-AE3C-2766FBB72836}" presName="Accent13" presStyleCnt="0"/>
      <dgm:spPr/>
    </dgm:pt>
    <dgm:pt modelId="{E6AE21F7-AF1F-4C20-8BC8-FF9FB74A2D70}" type="pres">
      <dgm:prSet presAssocID="{DAF45C25-F2FC-4905-AE3C-2766FBB72836}" presName="AccentHold1" presStyleLbl="node1" presStyleIdx="16" presStyleCnt="17"/>
      <dgm:spPr/>
    </dgm:pt>
  </dgm:ptLst>
  <dgm:cxnLst>
    <dgm:cxn modelId="{96A15001-9B3A-415E-B634-47251B986633}" srcId="{F0C12FCD-F9AF-46E6-B6A2-AB80F94A4B7B}" destId="{89EB4E56-4D4C-433B-AC08-9F4A2A4A4E12}" srcOrd="0" destOrd="0" parTransId="{D5D67AC8-4DFF-46EB-A1D1-6851A1F75C51}" sibTransId="{F05CB134-388F-414D-A632-03F9F11A7EA8}"/>
    <dgm:cxn modelId="{7ACBB703-B459-4C5A-BDFE-1F77C2C1BDF8}" srcId="{F0C12FCD-F9AF-46E6-B6A2-AB80F94A4B7B}" destId="{DAF45C25-F2FC-4905-AE3C-2766FBB72836}" srcOrd="3" destOrd="0" parTransId="{72A0EB38-C2ED-404B-8F3C-8E16D4B10ECA}" sibTransId="{2DA7AF6F-66DB-4F21-8E99-CBFBC1FA2D8F}"/>
    <dgm:cxn modelId="{3C48283B-FB98-40D1-B333-698BE1828A8A}" srcId="{F0C12FCD-F9AF-46E6-B6A2-AB80F94A4B7B}" destId="{14BF0C54-FB00-45CF-93C3-B45AAC62154A}" srcOrd="2" destOrd="0" parTransId="{08363C52-1684-4E1A-8891-147C659F3EF3}" sibTransId="{5E37F468-8DC4-4AF9-924C-E464997057DF}"/>
    <dgm:cxn modelId="{0B74D65E-CFFF-43EC-9B94-831BB835FE38}" srcId="{F0C12FCD-F9AF-46E6-B6A2-AB80F94A4B7B}" destId="{15C13553-13FD-42CB-90DC-06A491163D51}" srcOrd="1" destOrd="0" parTransId="{07D8D2C3-9468-457D-A242-01361780E23C}" sibTransId="{F5E7E49A-25C7-428F-A6C2-316462F3220F}"/>
    <dgm:cxn modelId="{D29D4E41-3CC0-42B8-8EA0-4D6EA1B8BECF}" srcId="{0E995260-2326-4BCF-ACEF-C72EFF7CD647}" destId="{F0C12FCD-F9AF-46E6-B6A2-AB80F94A4B7B}" srcOrd="0" destOrd="0" parTransId="{AF721E1C-22E7-43BA-916E-798CC6D82C4B}" sibTransId="{92D9E1B6-22DF-41EA-8D7B-8BE654CE018D}"/>
    <dgm:cxn modelId="{B760E043-924C-4A46-A977-798FCD6240EC}" type="presOf" srcId="{F0C12FCD-F9AF-46E6-B6A2-AB80F94A4B7B}" destId="{E6663BFA-B48E-46E6-A338-68CB158D82D9}" srcOrd="0" destOrd="0" presId="urn:microsoft.com/office/officeart/2009/3/layout/CircleRelationship"/>
    <dgm:cxn modelId="{05C31A51-8A05-4F64-A4DF-F53DB0793CCC}" type="presOf" srcId="{15C13553-13FD-42CB-90DC-06A491163D51}" destId="{7CD52247-56C1-4752-B6B8-0946FDE59B8E}" srcOrd="0" destOrd="0" presId="urn:microsoft.com/office/officeart/2009/3/layout/CircleRelationship"/>
    <dgm:cxn modelId="{8B2B5FAC-D0FF-46FC-892C-4512B0482449}" type="presOf" srcId="{0E995260-2326-4BCF-ACEF-C72EFF7CD647}" destId="{DF8C6844-9E91-4544-B0E9-2EEBBC11F086}" srcOrd="0" destOrd="0" presId="urn:microsoft.com/office/officeart/2009/3/layout/CircleRelationship"/>
    <dgm:cxn modelId="{4DD088B8-84D0-4F01-AD33-0FCE853A9D8E}" type="presOf" srcId="{89EB4E56-4D4C-433B-AC08-9F4A2A4A4E12}" destId="{59540B95-18B0-4B4E-B792-7AA479827EF8}" srcOrd="0" destOrd="0" presId="urn:microsoft.com/office/officeart/2009/3/layout/CircleRelationship"/>
    <dgm:cxn modelId="{2CF327C4-4928-4B46-891F-CC52AB551688}" type="presOf" srcId="{DAF45C25-F2FC-4905-AE3C-2766FBB72836}" destId="{B492C58E-7D8B-4EFB-B64A-B250C12C5E17}" srcOrd="0" destOrd="0" presId="urn:microsoft.com/office/officeart/2009/3/layout/CircleRelationship"/>
    <dgm:cxn modelId="{D5464ED4-990F-46C8-8A34-F1887F857731}" type="presOf" srcId="{14BF0C54-FB00-45CF-93C3-B45AAC62154A}" destId="{B8C3B8A1-690B-4292-B551-AE19273C8D3E}" srcOrd="0" destOrd="0" presId="urn:microsoft.com/office/officeart/2009/3/layout/CircleRelationship"/>
    <dgm:cxn modelId="{252E48C4-A8B7-41AD-8954-85A9C99E05F4}" type="presParOf" srcId="{DF8C6844-9E91-4544-B0E9-2EEBBC11F086}" destId="{E6663BFA-B48E-46E6-A338-68CB158D82D9}" srcOrd="0" destOrd="0" presId="urn:microsoft.com/office/officeart/2009/3/layout/CircleRelationship"/>
    <dgm:cxn modelId="{804EDDEE-1AC2-4021-8C0B-78AE3BE85DB7}" type="presParOf" srcId="{DF8C6844-9E91-4544-B0E9-2EEBBC11F086}" destId="{FA59F1A0-D320-4852-B86B-1829320EE359}" srcOrd="1" destOrd="0" presId="urn:microsoft.com/office/officeart/2009/3/layout/CircleRelationship"/>
    <dgm:cxn modelId="{AA502624-2307-40F4-9B1C-14211D0C154C}" type="presParOf" srcId="{DF8C6844-9E91-4544-B0E9-2EEBBC11F086}" destId="{E22D7EB7-6C8C-4AD1-A951-64E8EACF73E7}" srcOrd="2" destOrd="0" presId="urn:microsoft.com/office/officeart/2009/3/layout/CircleRelationship"/>
    <dgm:cxn modelId="{8B28C202-622A-49BA-83C2-D05596AF9E48}" type="presParOf" srcId="{DF8C6844-9E91-4544-B0E9-2EEBBC11F086}" destId="{D2D6B4B0-FBDC-4F11-80E6-ECD4873EF106}" srcOrd="3" destOrd="0" presId="urn:microsoft.com/office/officeart/2009/3/layout/CircleRelationship"/>
    <dgm:cxn modelId="{B777637F-1B10-48B9-9821-9367DECA61C0}" type="presParOf" srcId="{DF8C6844-9E91-4544-B0E9-2EEBBC11F086}" destId="{DB4164F5-BFDB-4829-9A23-DB41B2F1923C}" srcOrd="4" destOrd="0" presId="urn:microsoft.com/office/officeart/2009/3/layout/CircleRelationship"/>
    <dgm:cxn modelId="{8F32C6E9-C563-44A0-8AAA-6E2BB8E182CA}" type="presParOf" srcId="{DF8C6844-9E91-4544-B0E9-2EEBBC11F086}" destId="{835E83B9-ED01-49E5-86DF-24BBFB23F30F}" srcOrd="5" destOrd="0" presId="urn:microsoft.com/office/officeart/2009/3/layout/CircleRelationship"/>
    <dgm:cxn modelId="{2E5D166C-22BD-4551-A7A5-5A7DA2264399}" type="presParOf" srcId="{DF8C6844-9E91-4544-B0E9-2EEBBC11F086}" destId="{B16D4E68-CD14-4499-8745-129D53A5389E}" srcOrd="6" destOrd="0" presId="urn:microsoft.com/office/officeart/2009/3/layout/CircleRelationship"/>
    <dgm:cxn modelId="{663ADE58-00E1-410B-A648-DF9F64E6370A}" type="presParOf" srcId="{DF8C6844-9E91-4544-B0E9-2EEBBC11F086}" destId="{59540B95-18B0-4B4E-B792-7AA479827EF8}" srcOrd="7" destOrd="0" presId="urn:microsoft.com/office/officeart/2009/3/layout/CircleRelationship"/>
    <dgm:cxn modelId="{ECDC7173-171D-4374-B72A-1E1EA47CE515}" type="presParOf" srcId="{DF8C6844-9E91-4544-B0E9-2EEBBC11F086}" destId="{C6E7B454-FD3F-49C3-90C1-5F9957F9E544}" srcOrd="8" destOrd="0" presId="urn:microsoft.com/office/officeart/2009/3/layout/CircleRelationship"/>
    <dgm:cxn modelId="{02F7B4A7-2F15-486F-AE01-AF7CA3A7C4A0}" type="presParOf" srcId="{C6E7B454-FD3F-49C3-90C1-5F9957F9E544}" destId="{601CC5C9-B3E1-4299-B060-1710AFC3D637}" srcOrd="0" destOrd="0" presId="urn:microsoft.com/office/officeart/2009/3/layout/CircleRelationship"/>
    <dgm:cxn modelId="{16A5F43A-4C00-4B0C-9245-122D9DA252EC}" type="presParOf" srcId="{DF8C6844-9E91-4544-B0E9-2EEBBC11F086}" destId="{73450664-6826-4329-9859-47DD10C4438D}" srcOrd="9" destOrd="0" presId="urn:microsoft.com/office/officeart/2009/3/layout/CircleRelationship"/>
    <dgm:cxn modelId="{A7B3B3B0-51FD-4A8C-B66F-058C00475645}" type="presParOf" srcId="{73450664-6826-4329-9859-47DD10C4438D}" destId="{49A57B22-1089-49CC-9EA9-CABACCC910CA}" srcOrd="0" destOrd="0" presId="urn:microsoft.com/office/officeart/2009/3/layout/CircleRelationship"/>
    <dgm:cxn modelId="{19D01CB9-4D05-4A4B-8B3E-C5957C354390}" type="presParOf" srcId="{DF8C6844-9E91-4544-B0E9-2EEBBC11F086}" destId="{7CD52247-56C1-4752-B6B8-0946FDE59B8E}" srcOrd="10" destOrd="0" presId="urn:microsoft.com/office/officeart/2009/3/layout/CircleRelationship"/>
    <dgm:cxn modelId="{80749401-794F-4532-B9AE-D9262D219D60}" type="presParOf" srcId="{DF8C6844-9E91-4544-B0E9-2EEBBC11F086}" destId="{6EA00A24-B32F-440D-8017-F2D2C22F604E}" srcOrd="11" destOrd="0" presId="urn:microsoft.com/office/officeart/2009/3/layout/CircleRelationship"/>
    <dgm:cxn modelId="{B3AB5244-6CC7-4289-950B-70A5FFBF8054}" type="presParOf" srcId="{6EA00A24-B32F-440D-8017-F2D2C22F604E}" destId="{83652EE9-D256-4842-B712-260C108D5110}" srcOrd="0" destOrd="0" presId="urn:microsoft.com/office/officeart/2009/3/layout/CircleRelationship"/>
    <dgm:cxn modelId="{6EE79E91-AE9F-486A-8A65-19D8137D2724}" type="presParOf" srcId="{DF8C6844-9E91-4544-B0E9-2EEBBC11F086}" destId="{A172A389-9D27-4676-B05B-AB167387D0AD}" srcOrd="12" destOrd="0" presId="urn:microsoft.com/office/officeart/2009/3/layout/CircleRelationship"/>
    <dgm:cxn modelId="{7A09CC18-7DFD-490D-968A-3D4A566CF267}" type="presParOf" srcId="{A172A389-9D27-4676-B05B-AB167387D0AD}" destId="{A2F7F2A0-F7A8-4E76-BC8C-FEDE0E22D561}" srcOrd="0" destOrd="0" presId="urn:microsoft.com/office/officeart/2009/3/layout/CircleRelationship"/>
    <dgm:cxn modelId="{1CE1DA2A-C31E-406D-A052-F6165C6973CB}" type="presParOf" srcId="{DF8C6844-9E91-4544-B0E9-2EEBBC11F086}" destId="{AFB63213-6D79-468A-B24F-416633C2F95E}" srcOrd="13" destOrd="0" presId="urn:microsoft.com/office/officeart/2009/3/layout/CircleRelationship"/>
    <dgm:cxn modelId="{C8B4A90C-73D9-47B3-864D-C0C2787775DF}" type="presParOf" srcId="{AFB63213-6D79-468A-B24F-416633C2F95E}" destId="{C76DF63B-F4BE-4EE0-B7AC-FD35389C1EEC}" srcOrd="0" destOrd="0" presId="urn:microsoft.com/office/officeart/2009/3/layout/CircleRelationship"/>
    <dgm:cxn modelId="{B10A2551-49B0-44A5-BACE-154B78A0C3A8}" type="presParOf" srcId="{DF8C6844-9E91-4544-B0E9-2EEBBC11F086}" destId="{B8C3B8A1-690B-4292-B551-AE19273C8D3E}" srcOrd="14" destOrd="0" presId="urn:microsoft.com/office/officeart/2009/3/layout/CircleRelationship"/>
    <dgm:cxn modelId="{273C0D27-926E-4CA2-8862-F0C5FE81DFC1}" type="presParOf" srcId="{DF8C6844-9E91-4544-B0E9-2EEBBC11F086}" destId="{D38E61AF-E2CB-463D-90EF-32C4DD101577}" srcOrd="15" destOrd="0" presId="urn:microsoft.com/office/officeart/2009/3/layout/CircleRelationship"/>
    <dgm:cxn modelId="{0A99AD90-1AF8-4978-A208-015A0E19A589}" type="presParOf" srcId="{D38E61AF-E2CB-463D-90EF-32C4DD101577}" destId="{4BC0D111-733E-4E58-A3C9-FB1F824F3D1C}" srcOrd="0" destOrd="0" presId="urn:microsoft.com/office/officeart/2009/3/layout/CircleRelationship"/>
    <dgm:cxn modelId="{F52C0CA8-E659-4A14-A8D7-CABC6823EC3D}" type="presParOf" srcId="{DF8C6844-9E91-4544-B0E9-2EEBBC11F086}" destId="{B492C58E-7D8B-4EFB-B64A-B250C12C5E17}" srcOrd="16" destOrd="0" presId="urn:microsoft.com/office/officeart/2009/3/layout/CircleRelationship"/>
    <dgm:cxn modelId="{9D06AF68-CC55-4C7D-95B1-7B9E1F2FADF9}" type="presParOf" srcId="{DF8C6844-9E91-4544-B0E9-2EEBBC11F086}" destId="{0AFC6DB6-C16C-4927-AA49-9E74F54257DD}" srcOrd="17" destOrd="0" presId="urn:microsoft.com/office/officeart/2009/3/layout/CircleRelationship"/>
    <dgm:cxn modelId="{91972ACC-3AA5-4ABE-A920-50E22598B942}" type="presParOf" srcId="{0AFC6DB6-C16C-4927-AA49-9E74F54257DD}" destId="{E6AE21F7-AF1F-4C20-8BC8-FF9FB74A2D7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1A9B1-B979-44E0-A701-0010EB7F8204}" type="doc">
      <dgm:prSet loTypeId="urn:microsoft.com/office/officeart/2008/layout/CircleAccentTimeline" loCatId="process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FB830B-E810-485E-885F-C4A5A696BED9}">
      <dgm:prSet phldrT="[Text]"/>
      <dgm:spPr/>
      <dgm:t>
        <a:bodyPr/>
        <a:lstStyle/>
        <a:p>
          <a:r>
            <a:rPr lang="bs-Latn-BA" dirty="0"/>
            <a:t>Javni Poziv</a:t>
          </a:r>
          <a:endParaRPr lang="en-US" dirty="0"/>
        </a:p>
      </dgm:t>
    </dgm:pt>
    <dgm:pt modelId="{69F7D136-2960-4978-910E-6DACADBB0B05}" type="parTrans" cxnId="{6C5AD6EC-8261-4959-9BC5-01DBFB407C54}">
      <dgm:prSet/>
      <dgm:spPr/>
      <dgm:t>
        <a:bodyPr/>
        <a:lstStyle/>
        <a:p>
          <a:endParaRPr lang="en-US"/>
        </a:p>
      </dgm:t>
    </dgm:pt>
    <dgm:pt modelId="{213B1E50-4DD5-46C3-AACF-7991C84E1F3A}" type="sibTrans" cxnId="{6C5AD6EC-8261-4959-9BC5-01DBFB407C54}">
      <dgm:prSet/>
      <dgm:spPr/>
      <dgm:t>
        <a:bodyPr/>
        <a:lstStyle/>
        <a:p>
          <a:endParaRPr lang="en-US"/>
        </a:p>
      </dgm:t>
    </dgm:pt>
    <dgm:pt modelId="{BEC2F3FE-231D-43BD-9705-82E3C70BD9C3}">
      <dgm:prSet phldrT="[Text]"/>
      <dgm:spPr/>
      <dgm:t>
        <a:bodyPr/>
        <a:lstStyle/>
        <a:p>
          <a:r>
            <a:rPr lang="bs-Latn-BA" dirty="0"/>
            <a:t>Koncept Nota</a:t>
          </a:r>
          <a:endParaRPr lang="en-US" dirty="0"/>
        </a:p>
      </dgm:t>
    </dgm:pt>
    <dgm:pt modelId="{FC238DE1-0CB0-47C5-B2AB-25ECA93D640E}" type="parTrans" cxnId="{2EBB79FD-A84B-499D-A3B2-0B4BF7C79EBC}">
      <dgm:prSet/>
      <dgm:spPr/>
      <dgm:t>
        <a:bodyPr/>
        <a:lstStyle/>
        <a:p>
          <a:endParaRPr lang="en-US"/>
        </a:p>
      </dgm:t>
    </dgm:pt>
    <dgm:pt modelId="{1D05C2B0-9C12-4081-A526-0EBA74F6CDDD}" type="sibTrans" cxnId="{2EBB79FD-A84B-499D-A3B2-0B4BF7C79EBC}">
      <dgm:prSet/>
      <dgm:spPr/>
      <dgm:t>
        <a:bodyPr/>
        <a:lstStyle/>
        <a:p>
          <a:endParaRPr lang="en-US"/>
        </a:p>
      </dgm:t>
    </dgm:pt>
    <dgm:pt modelId="{293D23E8-4ED8-4123-BF19-354E68FF0D82}">
      <dgm:prSet phldrT="[Text]"/>
      <dgm:spPr/>
      <dgm:t>
        <a:bodyPr/>
        <a:lstStyle/>
        <a:p>
          <a:r>
            <a:rPr lang="bs-Latn-BA" dirty="0"/>
            <a:t>Grant Aplikacija</a:t>
          </a:r>
          <a:endParaRPr lang="en-US" dirty="0"/>
        </a:p>
      </dgm:t>
    </dgm:pt>
    <dgm:pt modelId="{EF524261-D944-45F3-8170-3791E10E8251}" type="parTrans" cxnId="{45500D87-2B4E-4939-ADC6-8C6B7627476F}">
      <dgm:prSet/>
      <dgm:spPr/>
      <dgm:t>
        <a:bodyPr/>
        <a:lstStyle/>
        <a:p>
          <a:endParaRPr lang="en-US"/>
        </a:p>
      </dgm:t>
    </dgm:pt>
    <dgm:pt modelId="{8DB4E846-3871-4210-8746-A35473D08FE5}" type="sibTrans" cxnId="{45500D87-2B4E-4939-ADC6-8C6B7627476F}">
      <dgm:prSet/>
      <dgm:spPr/>
      <dgm:t>
        <a:bodyPr/>
        <a:lstStyle/>
        <a:p>
          <a:endParaRPr lang="en-US"/>
        </a:p>
      </dgm:t>
    </dgm:pt>
    <dgm:pt modelId="{80BD04E6-FB50-4B0B-97E6-B0BB1B51D155}">
      <dgm:prSet phldrT="[Text]"/>
      <dgm:spPr/>
      <dgm:t>
        <a:bodyPr/>
        <a:lstStyle/>
        <a:p>
          <a:r>
            <a:rPr lang="bs-Latn-BA" dirty="0"/>
            <a:t>Grant Ugovor	</a:t>
          </a:r>
          <a:endParaRPr lang="en-US" dirty="0"/>
        </a:p>
      </dgm:t>
    </dgm:pt>
    <dgm:pt modelId="{3E4AABFF-9B4B-4EC7-AF23-EEDC3A41C911}" type="parTrans" cxnId="{7FF13C47-213E-486C-8D44-F3DC158B3736}">
      <dgm:prSet/>
      <dgm:spPr/>
      <dgm:t>
        <a:bodyPr/>
        <a:lstStyle/>
        <a:p>
          <a:endParaRPr lang="en-US"/>
        </a:p>
      </dgm:t>
    </dgm:pt>
    <dgm:pt modelId="{0070E634-0E7A-4F70-A5A6-D8ECA88037E1}" type="sibTrans" cxnId="{7FF13C47-213E-486C-8D44-F3DC158B3736}">
      <dgm:prSet/>
      <dgm:spPr/>
      <dgm:t>
        <a:bodyPr/>
        <a:lstStyle/>
        <a:p>
          <a:endParaRPr lang="en-US"/>
        </a:p>
      </dgm:t>
    </dgm:pt>
    <dgm:pt modelId="{EECE90E2-617D-4BA7-A1D3-2918EE45057A}">
      <dgm:prSet phldrT="[Text]"/>
      <dgm:spPr/>
      <dgm:t>
        <a:bodyPr/>
        <a:lstStyle/>
        <a:p>
          <a:r>
            <a:rPr lang="bs-Latn-BA" dirty="0"/>
            <a:t>Novo radno mjesto/Povećanje izvoza i/ili prodaje</a:t>
          </a:r>
          <a:endParaRPr lang="en-US" dirty="0"/>
        </a:p>
      </dgm:t>
    </dgm:pt>
    <dgm:pt modelId="{1038DCCA-239F-46EC-829D-4F1D409F8320}" type="parTrans" cxnId="{16DEDBD1-7B87-42B8-80BF-4DAB33F9C07E}">
      <dgm:prSet/>
      <dgm:spPr/>
      <dgm:t>
        <a:bodyPr/>
        <a:lstStyle/>
        <a:p>
          <a:endParaRPr lang="en-US"/>
        </a:p>
      </dgm:t>
    </dgm:pt>
    <dgm:pt modelId="{861D70E8-F038-49B5-890E-4249FD195474}" type="sibTrans" cxnId="{16DEDBD1-7B87-42B8-80BF-4DAB33F9C07E}">
      <dgm:prSet/>
      <dgm:spPr/>
      <dgm:t>
        <a:bodyPr/>
        <a:lstStyle/>
        <a:p>
          <a:endParaRPr lang="en-US"/>
        </a:p>
      </dgm:t>
    </dgm:pt>
    <dgm:pt modelId="{C5D6CABD-6DB2-420C-8E24-6B02C06A7458}">
      <dgm:prSet phldrT="[Text]"/>
      <dgm:spPr/>
      <dgm:t>
        <a:bodyPr/>
        <a:lstStyle/>
        <a:p>
          <a:r>
            <a:rPr lang="bs-Latn-BA" dirty="0"/>
            <a:t>Refundacija troškova</a:t>
          </a:r>
          <a:endParaRPr lang="en-US" dirty="0"/>
        </a:p>
      </dgm:t>
    </dgm:pt>
    <dgm:pt modelId="{42E04C98-2AFB-4E69-A285-EC2576B9657A}" type="parTrans" cxnId="{F0277D01-4B18-4A5D-BA3E-069C5A2C0D31}">
      <dgm:prSet/>
      <dgm:spPr/>
      <dgm:t>
        <a:bodyPr/>
        <a:lstStyle/>
        <a:p>
          <a:endParaRPr lang="en-US"/>
        </a:p>
      </dgm:t>
    </dgm:pt>
    <dgm:pt modelId="{21E63C45-EC9A-4FCE-A4AD-7EB902B42223}" type="sibTrans" cxnId="{F0277D01-4B18-4A5D-BA3E-069C5A2C0D31}">
      <dgm:prSet/>
      <dgm:spPr/>
      <dgm:t>
        <a:bodyPr/>
        <a:lstStyle/>
        <a:p>
          <a:endParaRPr lang="en-US"/>
        </a:p>
      </dgm:t>
    </dgm:pt>
    <dgm:pt modelId="{5ACB8741-7D10-43A8-8E3E-6ADDC49FD25C}" type="pres">
      <dgm:prSet presAssocID="{D261A9B1-B979-44E0-A701-0010EB7F8204}" presName="Name0" presStyleCnt="0">
        <dgm:presLayoutVars>
          <dgm:dir/>
        </dgm:presLayoutVars>
      </dgm:prSet>
      <dgm:spPr/>
    </dgm:pt>
    <dgm:pt modelId="{0F1A1001-F84B-4349-A8EB-5216B9762C36}" type="pres">
      <dgm:prSet presAssocID="{31FB830B-E810-485E-885F-C4A5A696BED9}" presName="parComposite" presStyleCnt="0"/>
      <dgm:spPr/>
    </dgm:pt>
    <dgm:pt modelId="{BEA2C085-5515-48D1-9FBA-8A765AFD82D0}" type="pres">
      <dgm:prSet presAssocID="{31FB830B-E810-485E-885F-C4A5A696BED9}" presName="parBigCircle" presStyleLbl="node0" presStyleIdx="0" presStyleCnt="2"/>
      <dgm:spPr/>
    </dgm:pt>
    <dgm:pt modelId="{91CA5C6C-33FA-45F8-AAB1-DCC661172679}" type="pres">
      <dgm:prSet presAssocID="{31FB830B-E810-485E-885F-C4A5A696BED9}" presName="parTx" presStyleLbl="revTx" presStyleIdx="0" presStyleCnt="10"/>
      <dgm:spPr/>
    </dgm:pt>
    <dgm:pt modelId="{143DBEF4-FC79-47BE-AD99-007CBCE6359E}" type="pres">
      <dgm:prSet presAssocID="{31FB830B-E810-485E-885F-C4A5A696BED9}" presName="bSpace" presStyleCnt="0"/>
      <dgm:spPr/>
    </dgm:pt>
    <dgm:pt modelId="{B6F34E8E-3736-4FCD-99AF-F14F0AFEA6A0}" type="pres">
      <dgm:prSet presAssocID="{31FB830B-E810-485E-885F-C4A5A696BED9}" presName="parBackupNorm" presStyleCnt="0"/>
      <dgm:spPr/>
    </dgm:pt>
    <dgm:pt modelId="{42EF42FC-693B-4754-BEC7-23BA2F6E7C55}" type="pres">
      <dgm:prSet presAssocID="{213B1E50-4DD5-46C3-AACF-7991C84E1F3A}" presName="parSpace" presStyleCnt="0"/>
      <dgm:spPr/>
    </dgm:pt>
    <dgm:pt modelId="{41283076-F39B-4531-8BEB-42FE8BD911B0}" type="pres">
      <dgm:prSet presAssocID="{BEC2F3FE-231D-43BD-9705-82E3C70BD9C3}" presName="desBackupLeftNorm" presStyleCnt="0"/>
      <dgm:spPr/>
    </dgm:pt>
    <dgm:pt modelId="{42CDE71D-ED45-4C23-9FF6-4CF72AF5F5A6}" type="pres">
      <dgm:prSet presAssocID="{BEC2F3FE-231D-43BD-9705-82E3C70BD9C3}" presName="desComposite" presStyleCnt="0"/>
      <dgm:spPr/>
    </dgm:pt>
    <dgm:pt modelId="{245FF558-A630-4D55-A589-64D0264447D9}" type="pres">
      <dgm:prSet presAssocID="{BEC2F3FE-231D-43BD-9705-82E3C70BD9C3}" presName="desCircle" presStyleLbl="node1" presStyleIdx="0" presStyleCnt="4"/>
      <dgm:spPr/>
    </dgm:pt>
    <dgm:pt modelId="{CDBF3180-A45F-4869-8272-A8CD69197640}" type="pres">
      <dgm:prSet presAssocID="{BEC2F3FE-231D-43BD-9705-82E3C70BD9C3}" presName="chTx" presStyleLbl="revTx" presStyleIdx="1" presStyleCnt="10"/>
      <dgm:spPr/>
    </dgm:pt>
    <dgm:pt modelId="{37E2C427-610E-46D1-B495-E81D8BE91359}" type="pres">
      <dgm:prSet presAssocID="{BEC2F3FE-231D-43BD-9705-82E3C70BD9C3}" presName="desTx" presStyleLbl="revTx" presStyleIdx="2" presStyleCnt="10">
        <dgm:presLayoutVars>
          <dgm:bulletEnabled val="1"/>
        </dgm:presLayoutVars>
      </dgm:prSet>
      <dgm:spPr/>
    </dgm:pt>
    <dgm:pt modelId="{65A42006-101A-4B98-9D37-628C28F4BB18}" type="pres">
      <dgm:prSet presAssocID="{BEC2F3FE-231D-43BD-9705-82E3C70BD9C3}" presName="desBackupRightNorm" presStyleCnt="0"/>
      <dgm:spPr/>
    </dgm:pt>
    <dgm:pt modelId="{9FEB9DD6-3647-41C3-AC1A-4809CB2A6AB5}" type="pres">
      <dgm:prSet presAssocID="{1D05C2B0-9C12-4081-A526-0EBA74F6CDDD}" presName="desSpace" presStyleCnt="0"/>
      <dgm:spPr/>
    </dgm:pt>
    <dgm:pt modelId="{3E9816FE-BAB9-4446-BE39-C7BD2D930DBB}" type="pres">
      <dgm:prSet presAssocID="{293D23E8-4ED8-4123-BF19-354E68FF0D82}" presName="desBackupLeftNorm" presStyleCnt="0"/>
      <dgm:spPr/>
    </dgm:pt>
    <dgm:pt modelId="{576D4C3F-C0C0-4B88-89B2-2D865EFD6ECF}" type="pres">
      <dgm:prSet presAssocID="{293D23E8-4ED8-4123-BF19-354E68FF0D82}" presName="desComposite" presStyleCnt="0"/>
      <dgm:spPr/>
    </dgm:pt>
    <dgm:pt modelId="{8F40B615-CF53-4368-BE4B-F861EBA74CB9}" type="pres">
      <dgm:prSet presAssocID="{293D23E8-4ED8-4123-BF19-354E68FF0D82}" presName="desCircle" presStyleLbl="node1" presStyleIdx="1" presStyleCnt="4"/>
      <dgm:spPr/>
    </dgm:pt>
    <dgm:pt modelId="{DE47B5AB-1F2C-4086-88B1-7C7C0CB6175A}" type="pres">
      <dgm:prSet presAssocID="{293D23E8-4ED8-4123-BF19-354E68FF0D82}" presName="chTx" presStyleLbl="revTx" presStyleIdx="3" presStyleCnt="10"/>
      <dgm:spPr/>
    </dgm:pt>
    <dgm:pt modelId="{5DA5944D-E776-4932-8802-BDF0F2F6DE1D}" type="pres">
      <dgm:prSet presAssocID="{293D23E8-4ED8-4123-BF19-354E68FF0D82}" presName="desTx" presStyleLbl="revTx" presStyleIdx="4" presStyleCnt="10">
        <dgm:presLayoutVars>
          <dgm:bulletEnabled val="1"/>
        </dgm:presLayoutVars>
      </dgm:prSet>
      <dgm:spPr/>
    </dgm:pt>
    <dgm:pt modelId="{BF72150F-ECDC-4AB9-B3C3-D30464293DA0}" type="pres">
      <dgm:prSet presAssocID="{293D23E8-4ED8-4123-BF19-354E68FF0D82}" presName="desBackupRightNorm" presStyleCnt="0"/>
      <dgm:spPr/>
    </dgm:pt>
    <dgm:pt modelId="{29489C2E-ACB1-4C2C-83BC-9CAB4F590E0C}" type="pres">
      <dgm:prSet presAssocID="{8DB4E846-3871-4210-8746-A35473D08FE5}" presName="desSpace" presStyleCnt="0"/>
      <dgm:spPr/>
    </dgm:pt>
    <dgm:pt modelId="{7A379AF2-86F2-47C2-A6DB-382E49623CF5}" type="pres">
      <dgm:prSet presAssocID="{80BD04E6-FB50-4B0B-97E6-B0BB1B51D155}" presName="parComposite" presStyleCnt="0"/>
      <dgm:spPr/>
    </dgm:pt>
    <dgm:pt modelId="{52869593-ED3E-4AB4-B94B-F37A58211757}" type="pres">
      <dgm:prSet presAssocID="{80BD04E6-FB50-4B0B-97E6-B0BB1B51D155}" presName="parBigCircle" presStyleLbl="node0" presStyleIdx="1" presStyleCnt="2"/>
      <dgm:spPr/>
    </dgm:pt>
    <dgm:pt modelId="{6FA7635F-2C35-49A0-B684-0EF462147EB5}" type="pres">
      <dgm:prSet presAssocID="{80BD04E6-FB50-4B0B-97E6-B0BB1B51D155}" presName="parTx" presStyleLbl="revTx" presStyleIdx="5" presStyleCnt="10"/>
      <dgm:spPr/>
    </dgm:pt>
    <dgm:pt modelId="{B8DF9B2A-C80D-4F7C-9DCA-26BA538666F5}" type="pres">
      <dgm:prSet presAssocID="{80BD04E6-FB50-4B0B-97E6-B0BB1B51D155}" presName="bSpace" presStyleCnt="0"/>
      <dgm:spPr/>
    </dgm:pt>
    <dgm:pt modelId="{60DAC47D-E7A0-4D8F-B885-C58902802B6A}" type="pres">
      <dgm:prSet presAssocID="{80BD04E6-FB50-4B0B-97E6-B0BB1B51D155}" presName="parBackupNorm" presStyleCnt="0"/>
      <dgm:spPr/>
    </dgm:pt>
    <dgm:pt modelId="{E18E209D-D885-415A-B389-1E965C05FD33}" type="pres">
      <dgm:prSet presAssocID="{0070E634-0E7A-4F70-A5A6-D8ECA88037E1}" presName="parSpace" presStyleCnt="0"/>
      <dgm:spPr/>
    </dgm:pt>
    <dgm:pt modelId="{4DCEC760-34E2-4A6B-A2C0-A5223305D09A}" type="pres">
      <dgm:prSet presAssocID="{EECE90E2-617D-4BA7-A1D3-2918EE45057A}" presName="desBackupLeftNorm" presStyleCnt="0"/>
      <dgm:spPr/>
    </dgm:pt>
    <dgm:pt modelId="{5D7E79DC-56FC-4E32-A95E-20A3F8D9FF5B}" type="pres">
      <dgm:prSet presAssocID="{EECE90E2-617D-4BA7-A1D3-2918EE45057A}" presName="desComposite" presStyleCnt="0"/>
      <dgm:spPr/>
    </dgm:pt>
    <dgm:pt modelId="{F97B7D34-BC95-4140-86BA-61EC168612A1}" type="pres">
      <dgm:prSet presAssocID="{EECE90E2-617D-4BA7-A1D3-2918EE45057A}" presName="desCircle" presStyleLbl="node1" presStyleIdx="2" presStyleCnt="4"/>
      <dgm:spPr/>
    </dgm:pt>
    <dgm:pt modelId="{0D94087A-49F1-44DF-9B2C-5C406A5EC833}" type="pres">
      <dgm:prSet presAssocID="{EECE90E2-617D-4BA7-A1D3-2918EE45057A}" presName="chTx" presStyleLbl="revTx" presStyleIdx="6" presStyleCnt="10"/>
      <dgm:spPr/>
    </dgm:pt>
    <dgm:pt modelId="{411B0C19-6FA8-4FD7-A9CE-3747195A2D6C}" type="pres">
      <dgm:prSet presAssocID="{EECE90E2-617D-4BA7-A1D3-2918EE45057A}" presName="desTx" presStyleLbl="revTx" presStyleIdx="7" presStyleCnt="10">
        <dgm:presLayoutVars>
          <dgm:bulletEnabled val="1"/>
        </dgm:presLayoutVars>
      </dgm:prSet>
      <dgm:spPr/>
    </dgm:pt>
    <dgm:pt modelId="{D1B82D34-5CB9-494F-9024-F29993B1CA96}" type="pres">
      <dgm:prSet presAssocID="{EECE90E2-617D-4BA7-A1D3-2918EE45057A}" presName="desBackupRightNorm" presStyleCnt="0"/>
      <dgm:spPr/>
    </dgm:pt>
    <dgm:pt modelId="{B2AC74B9-C4BD-4FDF-B12A-1443F42A8D24}" type="pres">
      <dgm:prSet presAssocID="{861D70E8-F038-49B5-890E-4249FD195474}" presName="desSpace" presStyleCnt="0"/>
      <dgm:spPr/>
    </dgm:pt>
    <dgm:pt modelId="{F94915AA-07E6-446C-BB60-660AF65AAD1B}" type="pres">
      <dgm:prSet presAssocID="{C5D6CABD-6DB2-420C-8E24-6B02C06A7458}" presName="desBackupLeftNorm" presStyleCnt="0"/>
      <dgm:spPr/>
    </dgm:pt>
    <dgm:pt modelId="{7A7EA2CF-D278-4B1C-A432-C3CF4EBC3806}" type="pres">
      <dgm:prSet presAssocID="{C5D6CABD-6DB2-420C-8E24-6B02C06A7458}" presName="desComposite" presStyleCnt="0"/>
      <dgm:spPr/>
    </dgm:pt>
    <dgm:pt modelId="{71FD80D5-5D8C-400C-99C1-7C2EB35E2762}" type="pres">
      <dgm:prSet presAssocID="{C5D6CABD-6DB2-420C-8E24-6B02C06A7458}" presName="desCircle" presStyleLbl="node1" presStyleIdx="3" presStyleCnt="4"/>
      <dgm:spPr/>
    </dgm:pt>
    <dgm:pt modelId="{7393EBF6-BFF3-4444-86D2-47C7C2B6DDDF}" type="pres">
      <dgm:prSet presAssocID="{C5D6CABD-6DB2-420C-8E24-6B02C06A7458}" presName="chTx" presStyleLbl="revTx" presStyleIdx="8" presStyleCnt="10"/>
      <dgm:spPr/>
    </dgm:pt>
    <dgm:pt modelId="{4E03AD4A-3D32-450C-AFF3-4B909465C1CB}" type="pres">
      <dgm:prSet presAssocID="{C5D6CABD-6DB2-420C-8E24-6B02C06A7458}" presName="desTx" presStyleLbl="revTx" presStyleIdx="9" presStyleCnt="10">
        <dgm:presLayoutVars>
          <dgm:bulletEnabled val="1"/>
        </dgm:presLayoutVars>
      </dgm:prSet>
      <dgm:spPr/>
    </dgm:pt>
    <dgm:pt modelId="{AB878662-BCF0-48D6-8AC7-9315DC35C199}" type="pres">
      <dgm:prSet presAssocID="{C5D6CABD-6DB2-420C-8E24-6B02C06A7458}" presName="desBackupRightNorm" presStyleCnt="0"/>
      <dgm:spPr/>
    </dgm:pt>
    <dgm:pt modelId="{78379E8E-EA16-4F78-995D-4170395980C1}" type="pres">
      <dgm:prSet presAssocID="{21E63C45-EC9A-4FCE-A4AD-7EB902B42223}" presName="desSpace" presStyleCnt="0"/>
      <dgm:spPr/>
    </dgm:pt>
  </dgm:ptLst>
  <dgm:cxnLst>
    <dgm:cxn modelId="{F0277D01-4B18-4A5D-BA3E-069C5A2C0D31}" srcId="{80BD04E6-FB50-4B0B-97E6-B0BB1B51D155}" destId="{C5D6CABD-6DB2-420C-8E24-6B02C06A7458}" srcOrd="1" destOrd="0" parTransId="{42E04C98-2AFB-4E69-A285-EC2576B9657A}" sibTransId="{21E63C45-EC9A-4FCE-A4AD-7EB902B42223}"/>
    <dgm:cxn modelId="{EE48AB33-7910-4A52-BFD3-503400C54A47}" type="presOf" srcId="{BEC2F3FE-231D-43BD-9705-82E3C70BD9C3}" destId="{CDBF3180-A45F-4869-8272-A8CD69197640}" srcOrd="0" destOrd="0" presId="urn:microsoft.com/office/officeart/2008/layout/CircleAccentTimeline"/>
    <dgm:cxn modelId="{29FC233B-20FB-4E85-9FA1-298D2CCA048B}" type="presOf" srcId="{D261A9B1-B979-44E0-A701-0010EB7F8204}" destId="{5ACB8741-7D10-43A8-8E3E-6ADDC49FD25C}" srcOrd="0" destOrd="0" presId="urn:microsoft.com/office/officeart/2008/layout/CircleAccentTimeline"/>
    <dgm:cxn modelId="{7FF13C47-213E-486C-8D44-F3DC158B3736}" srcId="{D261A9B1-B979-44E0-A701-0010EB7F8204}" destId="{80BD04E6-FB50-4B0B-97E6-B0BB1B51D155}" srcOrd="1" destOrd="0" parTransId="{3E4AABFF-9B4B-4EC7-AF23-EEDC3A41C911}" sibTransId="{0070E634-0E7A-4F70-A5A6-D8ECA88037E1}"/>
    <dgm:cxn modelId="{55D19D6E-E544-4F25-80E6-9388B590317B}" type="presOf" srcId="{293D23E8-4ED8-4123-BF19-354E68FF0D82}" destId="{DE47B5AB-1F2C-4086-88B1-7C7C0CB6175A}" srcOrd="0" destOrd="0" presId="urn:microsoft.com/office/officeart/2008/layout/CircleAccentTimeline"/>
    <dgm:cxn modelId="{45500D87-2B4E-4939-ADC6-8C6B7627476F}" srcId="{31FB830B-E810-485E-885F-C4A5A696BED9}" destId="{293D23E8-4ED8-4123-BF19-354E68FF0D82}" srcOrd="1" destOrd="0" parTransId="{EF524261-D944-45F3-8170-3791E10E8251}" sibTransId="{8DB4E846-3871-4210-8746-A35473D08FE5}"/>
    <dgm:cxn modelId="{0AE0DB91-CE19-4C8E-B205-01B493CEC0AB}" type="presOf" srcId="{EECE90E2-617D-4BA7-A1D3-2918EE45057A}" destId="{0D94087A-49F1-44DF-9B2C-5C406A5EC833}" srcOrd="0" destOrd="0" presId="urn:microsoft.com/office/officeart/2008/layout/CircleAccentTimeline"/>
    <dgm:cxn modelId="{AE41A8AB-AFD8-4025-BD93-404510CA81E3}" type="presOf" srcId="{31FB830B-E810-485E-885F-C4A5A696BED9}" destId="{91CA5C6C-33FA-45F8-AAB1-DCC661172679}" srcOrd="0" destOrd="0" presId="urn:microsoft.com/office/officeart/2008/layout/CircleAccentTimeline"/>
    <dgm:cxn modelId="{9FB1A1B5-61E3-4183-8D5C-A63CD6CF4552}" type="presOf" srcId="{80BD04E6-FB50-4B0B-97E6-B0BB1B51D155}" destId="{6FA7635F-2C35-49A0-B684-0EF462147EB5}" srcOrd="0" destOrd="0" presId="urn:microsoft.com/office/officeart/2008/layout/CircleAccentTimeline"/>
    <dgm:cxn modelId="{D20167C9-534F-459A-811D-CDDCA9C62750}" type="presOf" srcId="{C5D6CABD-6DB2-420C-8E24-6B02C06A7458}" destId="{7393EBF6-BFF3-4444-86D2-47C7C2B6DDDF}" srcOrd="0" destOrd="0" presId="urn:microsoft.com/office/officeart/2008/layout/CircleAccentTimeline"/>
    <dgm:cxn modelId="{16DEDBD1-7B87-42B8-80BF-4DAB33F9C07E}" srcId="{80BD04E6-FB50-4B0B-97E6-B0BB1B51D155}" destId="{EECE90E2-617D-4BA7-A1D3-2918EE45057A}" srcOrd="0" destOrd="0" parTransId="{1038DCCA-239F-46EC-829D-4F1D409F8320}" sibTransId="{861D70E8-F038-49B5-890E-4249FD195474}"/>
    <dgm:cxn modelId="{6C5AD6EC-8261-4959-9BC5-01DBFB407C54}" srcId="{D261A9B1-B979-44E0-A701-0010EB7F8204}" destId="{31FB830B-E810-485E-885F-C4A5A696BED9}" srcOrd="0" destOrd="0" parTransId="{69F7D136-2960-4978-910E-6DACADBB0B05}" sibTransId="{213B1E50-4DD5-46C3-AACF-7991C84E1F3A}"/>
    <dgm:cxn modelId="{2EBB79FD-A84B-499D-A3B2-0B4BF7C79EBC}" srcId="{31FB830B-E810-485E-885F-C4A5A696BED9}" destId="{BEC2F3FE-231D-43BD-9705-82E3C70BD9C3}" srcOrd="0" destOrd="0" parTransId="{FC238DE1-0CB0-47C5-B2AB-25ECA93D640E}" sibTransId="{1D05C2B0-9C12-4081-A526-0EBA74F6CDDD}"/>
    <dgm:cxn modelId="{1171AED7-123B-40D8-B06A-FCA8EE6ED4D4}" type="presParOf" srcId="{5ACB8741-7D10-43A8-8E3E-6ADDC49FD25C}" destId="{0F1A1001-F84B-4349-A8EB-5216B9762C36}" srcOrd="0" destOrd="0" presId="urn:microsoft.com/office/officeart/2008/layout/CircleAccentTimeline"/>
    <dgm:cxn modelId="{BC35747B-ACA3-41A5-87F5-889A2B937F5A}" type="presParOf" srcId="{0F1A1001-F84B-4349-A8EB-5216B9762C36}" destId="{BEA2C085-5515-48D1-9FBA-8A765AFD82D0}" srcOrd="0" destOrd="0" presId="urn:microsoft.com/office/officeart/2008/layout/CircleAccentTimeline"/>
    <dgm:cxn modelId="{93091620-F792-4D66-A983-27EF3EBD4513}" type="presParOf" srcId="{0F1A1001-F84B-4349-A8EB-5216B9762C36}" destId="{91CA5C6C-33FA-45F8-AAB1-DCC661172679}" srcOrd="1" destOrd="0" presId="urn:microsoft.com/office/officeart/2008/layout/CircleAccentTimeline"/>
    <dgm:cxn modelId="{F303C849-6C9F-4C1F-858B-D46400BF19B5}" type="presParOf" srcId="{0F1A1001-F84B-4349-A8EB-5216B9762C36}" destId="{143DBEF4-FC79-47BE-AD99-007CBCE6359E}" srcOrd="2" destOrd="0" presId="urn:microsoft.com/office/officeart/2008/layout/CircleAccentTimeline"/>
    <dgm:cxn modelId="{40B1338F-9A6E-4E41-8DCE-B5994818CE39}" type="presParOf" srcId="{5ACB8741-7D10-43A8-8E3E-6ADDC49FD25C}" destId="{B6F34E8E-3736-4FCD-99AF-F14F0AFEA6A0}" srcOrd="1" destOrd="0" presId="urn:microsoft.com/office/officeart/2008/layout/CircleAccentTimeline"/>
    <dgm:cxn modelId="{D294EB33-BB5D-4B6C-B49F-4DE5F4606593}" type="presParOf" srcId="{5ACB8741-7D10-43A8-8E3E-6ADDC49FD25C}" destId="{42EF42FC-693B-4754-BEC7-23BA2F6E7C55}" srcOrd="2" destOrd="0" presId="urn:microsoft.com/office/officeart/2008/layout/CircleAccentTimeline"/>
    <dgm:cxn modelId="{0D4C8A5E-35DE-4A0D-9193-3C243843A814}" type="presParOf" srcId="{5ACB8741-7D10-43A8-8E3E-6ADDC49FD25C}" destId="{41283076-F39B-4531-8BEB-42FE8BD911B0}" srcOrd="3" destOrd="0" presId="urn:microsoft.com/office/officeart/2008/layout/CircleAccentTimeline"/>
    <dgm:cxn modelId="{0DB9AE5B-7C7D-4EBE-8126-2D492ED60E9F}" type="presParOf" srcId="{5ACB8741-7D10-43A8-8E3E-6ADDC49FD25C}" destId="{42CDE71D-ED45-4C23-9FF6-4CF72AF5F5A6}" srcOrd="4" destOrd="0" presId="urn:microsoft.com/office/officeart/2008/layout/CircleAccentTimeline"/>
    <dgm:cxn modelId="{838E8C0F-2DF9-43FD-9A4A-148E10EDA039}" type="presParOf" srcId="{42CDE71D-ED45-4C23-9FF6-4CF72AF5F5A6}" destId="{245FF558-A630-4D55-A589-64D0264447D9}" srcOrd="0" destOrd="0" presId="urn:microsoft.com/office/officeart/2008/layout/CircleAccentTimeline"/>
    <dgm:cxn modelId="{BA50DAA0-24D2-4352-AF1A-5C8C60EF9692}" type="presParOf" srcId="{42CDE71D-ED45-4C23-9FF6-4CF72AF5F5A6}" destId="{CDBF3180-A45F-4869-8272-A8CD69197640}" srcOrd="1" destOrd="0" presId="urn:microsoft.com/office/officeart/2008/layout/CircleAccentTimeline"/>
    <dgm:cxn modelId="{1FE8AEB6-A64C-4DA2-BEAB-A33DD31F685A}" type="presParOf" srcId="{42CDE71D-ED45-4C23-9FF6-4CF72AF5F5A6}" destId="{37E2C427-610E-46D1-B495-E81D8BE91359}" srcOrd="2" destOrd="0" presId="urn:microsoft.com/office/officeart/2008/layout/CircleAccentTimeline"/>
    <dgm:cxn modelId="{70BA5206-CD59-4064-A7FA-27E5AF22C1D6}" type="presParOf" srcId="{5ACB8741-7D10-43A8-8E3E-6ADDC49FD25C}" destId="{65A42006-101A-4B98-9D37-628C28F4BB18}" srcOrd="5" destOrd="0" presId="urn:microsoft.com/office/officeart/2008/layout/CircleAccentTimeline"/>
    <dgm:cxn modelId="{58244F22-20E7-432A-9D66-7B4CA771584B}" type="presParOf" srcId="{5ACB8741-7D10-43A8-8E3E-6ADDC49FD25C}" destId="{9FEB9DD6-3647-41C3-AC1A-4809CB2A6AB5}" srcOrd="6" destOrd="0" presId="urn:microsoft.com/office/officeart/2008/layout/CircleAccentTimeline"/>
    <dgm:cxn modelId="{EB66A9BD-D395-4FF2-A080-1B3D3F877B39}" type="presParOf" srcId="{5ACB8741-7D10-43A8-8E3E-6ADDC49FD25C}" destId="{3E9816FE-BAB9-4446-BE39-C7BD2D930DBB}" srcOrd="7" destOrd="0" presId="urn:microsoft.com/office/officeart/2008/layout/CircleAccentTimeline"/>
    <dgm:cxn modelId="{8324D73A-EF68-4469-BE96-F87F13D24841}" type="presParOf" srcId="{5ACB8741-7D10-43A8-8E3E-6ADDC49FD25C}" destId="{576D4C3F-C0C0-4B88-89B2-2D865EFD6ECF}" srcOrd="8" destOrd="0" presId="urn:microsoft.com/office/officeart/2008/layout/CircleAccentTimeline"/>
    <dgm:cxn modelId="{D423C08E-AD2D-4471-AB38-2BD03F3BD805}" type="presParOf" srcId="{576D4C3F-C0C0-4B88-89B2-2D865EFD6ECF}" destId="{8F40B615-CF53-4368-BE4B-F861EBA74CB9}" srcOrd="0" destOrd="0" presId="urn:microsoft.com/office/officeart/2008/layout/CircleAccentTimeline"/>
    <dgm:cxn modelId="{387DBEFC-53AA-442D-9630-31A541C65BC4}" type="presParOf" srcId="{576D4C3F-C0C0-4B88-89B2-2D865EFD6ECF}" destId="{DE47B5AB-1F2C-4086-88B1-7C7C0CB6175A}" srcOrd="1" destOrd="0" presId="urn:microsoft.com/office/officeart/2008/layout/CircleAccentTimeline"/>
    <dgm:cxn modelId="{7730621A-84F0-45E3-A095-457AAB0CE564}" type="presParOf" srcId="{576D4C3F-C0C0-4B88-89B2-2D865EFD6ECF}" destId="{5DA5944D-E776-4932-8802-BDF0F2F6DE1D}" srcOrd="2" destOrd="0" presId="urn:microsoft.com/office/officeart/2008/layout/CircleAccentTimeline"/>
    <dgm:cxn modelId="{3CDF6B83-9F7F-4DDC-ABA5-C7DA956F4EE3}" type="presParOf" srcId="{5ACB8741-7D10-43A8-8E3E-6ADDC49FD25C}" destId="{BF72150F-ECDC-4AB9-B3C3-D30464293DA0}" srcOrd="9" destOrd="0" presId="urn:microsoft.com/office/officeart/2008/layout/CircleAccentTimeline"/>
    <dgm:cxn modelId="{91E16108-16DF-45E0-806D-261461F16F76}" type="presParOf" srcId="{5ACB8741-7D10-43A8-8E3E-6ADDC49FD25C}" destId="{29489C2E-ACB1-4C2C-83BC-9CAB4F590E0C}" srcOrd="10" destOrd="0" presId="urn:microsoft.com/office/officeart/2008/layout/CircleAccentTimeline"/>
    <dgm:cxn modelId="{E3D5A483-5F05-45D1-9A41-2E44787F81F8}" type="presParOf" srcId="{5ACB8741-7D10-43A8-8E3E-6ADDC49FD25C}" destId="{7A379AF2-86F2-47C2-A6DB-382E49623CF5}" srcOrd="11" destOrd="0" presId="urn:microsoft.com/office/officeart/2008/layout/CircleAccentTimeline"/>
    <dgm:cxn modelId="{E1BC719B-EFBE-42E3-9518-1B5B8E12E8F4}" type="presParOf" srcId="{7A379AF2-86F2-47C2-A6DB-382E49623CF5}" destId="{52869593-ED3E-4AB4-B94B-F37A58211757}" srcOrd="0" destOrd="0" presId="urn:microsoft.com/office/officeart/2008/layout/CircleAccentTimeline"/>
    <dgm:cxn modelId="{E823493E-E8D6-42A6-84E3-346A65AEE371}" type="presParOf" srcId="{7A379AF2-86F2-47C2-A6DB-382E49623CF5}" destId="{6FA7635F-2C35-49A0-B684-0EF462147EB5}" srcOrd="1" destOrd="0" presId="urn:microsoft.com/office/officeart/2008/layout/CircleAccentTimeline"/>
    <dgm:cxn modelId="{B506EC61-E685-4E5E-8BA7-83DFEF522938}" type="presParOf" srcId="{7A379AF2-86F2-47C2-A6DB-382E49623CF5}" destId="{B8DF9B2A-C80D-4F7C-9DCA-26BA538666F5}" srcOrd="2" destOrd="0" presId="urn:microsoft.com/office/officeart/2008/layout/CircleAccentTimeline"/>
    <dgm:cxn modelId="{29CDC2B5-F81E-43F2-B5F9-E93C9C55F2D0}" type="presParOf" srcId="{5ACB8741-7D10-43A8-8E3E-6ADDC49FD25C}" destId="{60DAC47D-E7A0-4D8F-B885-C58902802B6A}" srcOrd="12" destOrd="0" presId="urn:microsoft.com/office/officeart/2008/layout/CircleAccentTimeline"/>
    <dgm:cxn modelId="{F75AE7AF-F805-4A26-8C74-11E3322C915C}" type="presParOf" srcId="{5ACB8741-7D10-43A8-8E3E-6ADDC49FD25C}" destId="{E18E209D-D885-415A-B389-1E965C05FD33}" srcOrd="13" destOrd="0" presId="urn:microsoft.com/office/officeart/2008/layout/CircleAccentTimeline"/>
    <dgm:cxn modelId="{7109A7EA-8CED-4BE2-A782-6A746C31B6A7}" type="presParOf" srcId="{5ACB8741-7D10-43A8-8E3E-6ADDC49FD25C}" destId="{4DCEC760-34E2-4A6B-A2C0-A5223305D09A}" srcOrd="14" destOrd="0" presId="urn:microsoft.com/office/officeart/2008/layout/CircleAccentTimeline"/>
    <dgm:cxn modelId="{CEB50342-F5EA-473F-97AB-79D15ADF5606}" type="presParOf" srcId="{5ACB8741-7D10-43A8-8E3E-6ADDC49FD25C}" destId="{5D7E79DC-56FC-4E32-A95E-20A3F8D9FF5B}" srcOrd="15" destOrd="0" presId="urn:microsoft.com/office/officeart/2008/layout/CircleAccentTimeline"/>
    <dgm:cxn modelId="{5AA606E5-C877-444A-AF25-2C6610B29C7F}" type="presParOf" srcId="{5D7E79DC-56FC-4E32-A95E-20A3F8D9FF5B}" destId="{F97B7D34-BC95-4140-86BA-61EC168612A1}" srcOrd="0" destOrd="0" presId="urn:microsoft.com/office/officeart/2008/layout/CircleAccentTimeline"/>
    <dgm:cxn modelId="{12CE1BAA-C1EA-4B6E-AA63-B2EEC60D7DF8}" type="presParOf" srcId="{5D7E79DC-56FC-4E32-A95E-20A3F8D9FF5B}" destId="{0D94087A-49F1-44DF-9B2C-5C406A5EC833}" srcOrd="1" destOrd="0" presId="urn:microsoft.com/office/officeart/2008/layout/CircleAccentTimeline"/>
    <dgm:cxn modelId="{B64B70B1-C4CE-4DC7-BF16-BB262AA0D680}" type="presParOf" srcId="{5D7E79DC-56FC-4E32-A95E-20A3F8D9FF5B}" destId="{411B0C19-6FA8-4FD7-A9CE-3747195A2D6C}" srcOrd="2" destOrd="0" presId="urn:microsoft.com/office/officeart/2008/layout/CircleAccentTimeline"/>
    <dgm:cxn modelId="{43503B98-49C8-4CBF-BAED-1DE9366A527E}" type="presParOf" srcId="{5ACB8741-7D10-43A8-8E3E-6ADDC49FD25C}" destId="{D1B82D34-5CB9-494F-9024-F29993B1CA96}" srcOrd="16" destOrd="0" presId="urn:microsoft.com/office/officeart/2008/layout/CircleAccentTimeline"/>
    <dgm:cxn modelId="{0CC14D3C-7C4C-422D-A6CF-BD178B6296CA}" type="presParOf" srcId="{5ACB8741-7D10-43A8-8E3E-6ADDC49FD25C}" destId="{B2AC74B9-C4BD-4FDF-B12A-1443F42A8D24}" srcOrd="17" destOrd="0" presId="urn:microsoft.com/office/officeart/2008/layout/CircleAccentTimeline"/>
    <dgm:cxn modelId="{9F4DF44D-0338-4374-912A-07E4D4463879}" type="presParOf" srcId="{5ACB8741-7D10-43A8-8E3E-6ADDC49FD25C}" destId="{F94915AA-07E6-446C-BB60-660AF65AAD1B}" srcOrd="18" destOrd="0" presId="urn:microsoft.com/office/officeart/2008/layout/CircleAccentTimeline"/>
    <dgm:cxn modelId="{AEE5C7D1-1B58-4B79-920B-A6B1C59A0E8D}" type="presParOf" srcId="{5ACB8741-7D10-43A8-8E3E-6ADDC49FD25C}" destId="{7A7EA2CF-D278-4B1C-A432-C3CF4EBC3806}" srcOrd="19" destOrd="0" presId="urn:microsoft.com/office/officeart/2008/layout/CircleAccentTimeline"/>
    <dgm:cxn modelId="{6C99C1FA-1B27-4F2F-AD86-EAF15AC35C7D}" type="presParOf" srcId="{7A7EA2CF-D278-4B1C-A432-C3CF4EBC3806}" destId="{71FD80D5-5D8C-400C-99C1-7C2EB35E2762}" srcOrd="0" destOrd="0" presId="urn:microsoft.com/office/officeart/2008/layout/CircleAccentTimeline"/>
    <dgm:cxn modelId="{AE20AF6C-206F-49FE-8501-B40258A685AF}" type="presParOf" srcId="{7A7EA2CF-D278-4B1C-A432-C3CF4EBC3806}" destId="{7393EBF6-BFF3-4444-86D2-47C7C2B6DDDF}" srcOrd="1" destOrd="0" presId="urn:microsoft.com/office/officeart/2008/layout/CircleAccentTimeline"/>
    <dgm:cxn modelId="{EA035A00-4BA3-469B-9514-03ECD07E214D}" type="presParOf" srcId="{7A7EA2CF-D278-4B1C-A432-C3CF4EBC3806}" destId="{4E03AD4A-3D32-450C-AFF3-4B909465C1CB}" srcOrd="2" destOrd="0" presId="urn:microsoft.com/office/officeart/2008/layout/CircleAccentTimeline"/>
    <dgm:cxn modelId="{6A83949D-FE93-41A3-BBE2-C44586523FC5}" type="presParOf" srcId="{5ACB8741-7D10-43A8-8E3E-6ADDC49FD25C}" destId="{AB878662-BCF0-48D6-8AC7-9315DC35C199}" srcOrd="20" destOrd="0" presId="urn:microsoft.com/office/officeart/2008/layout/CircleAccentTimeline"/>
    <dgm:cxn modelId="{8806DAA7-9868-447D-99E0-ACC4ED45D7AC}" type="presParOf" srcId="{5ACB8741-7D10-43A8-8E3E-6ADDC49FD25C}" destId="{78379E8E-EA16-4F78-995D-4170395980C1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3BFA-B48E-46E6-A338-68CB158D82D9}">
      <dsp:nvSpPr>
        <dsp:cNvPr id="0" name=""/>
        <dsp:cNvSpPr/>
      </dsp:nvSpPr>
      <dsp:spPr>
        <a:xfrm>
          <a:off x="1788675" y="144831"/>
          <a:ext cx="3172393" cy="3172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5400" kern="1200" dirty="0"/>
            <a:t>1545</a:t>
          </a:r>
          <a:r>
            <a:rPr lang="bs-Latn-BA" sz="3900" kern="1200" dirty="0"/>
            <a:t> </a:t>
          </a:r>
          <a:br>
            <a:rPr lang="bs-Latn-BA" sz="3900" kern="1200" dirty="0"/>
          </a:br>
          <a:r>
            <a:rPr lang="bs-Latn-BA" sz="1600" kern="1200" dirty="0"/>
            <a:t>radnih mjesta</a:t>
          </a:r>
          <a:endParaRPr lang="en-US" sz="3900" kern="1200" dirty="0"/>
        </a:p>
      </dsp:txBody>
      <dsp:txXfrm>
        <a:off x="2253261" y="609442"/>
        <a:ext cx="2243221" cy="2243342"/>
      </dsp:txXfrm>
    </dsp:sp>
    <dsp:sp modelId="{FA59F1A0-D320-4852-B86B-1829320EE359}">
      <dsp:nvSpPr>
        <dsp:cNvPr id="0" name=""/>
        <dsp:cNvSpPr/>
      </dsp:nvSpPr>
      <dsp:spPr>
        <a:xfrm>
          <a:off x="3599054" y="0"/>
          <a:ext cx="352705" cy="35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D7EB7-6C8C-4AD1-A951-64E8EACF73E7}">
      <dsp:nvSpPr>
        <dsp:cNvPr id="0" name=""/>
        <dsp:cNvSpPr/>
      </dsp:nvSpPr>
      <dsp:spPr>
        <a:xfrm>
          <a:off x="2764146" y="3081690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6B4B0-FBDC-4F11-80E6-ECD4873EF106}">
      <dsp:nvSpPr>
        <dsp:cNvPr id="0" name=""/>
        <dsp:cNvSpPr/>
      </dsp:nvSpPr>
      <dsp:spPr>
        <a:xfrm>
          <a:off x="5165403" y="1432221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164F5-BFDB-4829-9A23-DB41B2F1923C}">
      <dsp:nvSpPr>
        <dsp:cNvPr id="0" name=""/>
        <dsp:cNvSpPr/>
      </dsp:nvSpPr>
      <dsp:spPr>
        <a:xfrm>
          <a:off x="3943300" y="3353367"/>
          <a:ext cx="352705" cy="35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E83B9-ED01-49E5-86DF-24BBFB23F30F}">
      <dsp:nvSpPr>
        <dsp:cNvPr id="0" name=""/>
        <dsp:cNvSpPr/>
      </dsp:nvSpPr>
      <dsp:spPr>
        <a:xfrm>
          <a:off x="2835728" y="501230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D4E68-CD14-4499-8745-129D53A5389E}">
      <dsp:nvSpPr>
        <dsp:cNvPr id="0" name=""/>
        <dsp:cNvSpPr/>
      </dsp:nvSpPr>
      <dsp:spPr>
        <a:xfrm>
          <a:off x="2030753" y="1964689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0B95-18B0-4B4E-B792-7AA479827EF8}">
      <dsp:nvSpPr>
        <dsp:cNvPr id="0" name=""/>
        <dsp:cNvSpPr/>
      </dsp:nvSpPr>
      <dsp:spPr>
        <a:xfrm>
          <a:off x="796936" y="717057"/>
          <a:ext cx="1289781" cy="12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300" kern="1200"/>
            <a:t>50% mladi</a:t>
          </a:r>
          <a:endParaRPr lang="en-US" sz="1300" kern="1200"/>
        </a:p>
      </dsp:txBody>
      <dsp:txXfrm>
        <a:off x="985820" y="905937"/>
        <a:ext cx="912013" cy="911996"/>
      </dsp:txXfrm>
    </dsp:sp>
    <dsp:sp modelId="{601CC5C9-B3E1-4299-B060-1710AFC3D637}">
      <dsp:nvSpPr>
        <dsp:cNvPr id="0" name=""/>
        <dsp:cNvSpPr/>
      </dsp:nvSpPr>
      <dsp:spPr>
        <a:xfrm>
          <a:off x="3242445" y="512589"/>
          <a:ext cx="352705" cy="35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57B22-1089-49CC-9EA9-CABACCC910CA}">
      <dsp:nvSpPr>
        <dsp:cNvPr id="0" name=""/>
        <dsp:cNvSpPr/>
      </dsp:nvSpPr>
      <dsp:spPr>
        <a:xfrm>
          <a:off x="918626" y="2384511"/>
          <a:ext cx="637732" cy="63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52247-56C1-4752-B6B8-0946FDE59B8E}">
      <dsp:nvSpPr>
        <dsp:cNvPr id="0" name=""/>
        <dsp:cNvSpPr/>
      </dsp:nvSpPr>
      <dsp:spPr>
        <a:xfrm>
          <a:off x="4031136" y="0"/>
          <a:ext cx="1368883" cy="1172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300" kern="1200" dirty="0"/>
            <a:t>30% žene</a:t>
          </a:r>
          <a:endParaRPr lang="en-US" sz="1300" kern="1200" dirty="0"/>
        </a:p>
      </dsp:txBody>
      <dsp:txXfrm>
        <a:off x="4231604" y="171681"/>
        <a:ext cx="967947" cy="828949"/>
      </dsp:txXfrm>
    </dsp:sp>
    <dsp:sp modelId="{83652EE9-D256-4842-B712-260C108D5110}">
      <dsp:nvSpPr>
        <dsp:cNvPr id="0" name=""/>
        <dsp:cNvSpPr/>
      </dsp:nvSpPr>
      <dsp:spPr>
        <a:xfrm>
          <a:off x="4711182" y="1001040"/>
          <a:ext cx="352705" cy="35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7F2A0-F7A8-4E76-BC8C-FEDE0E22D561}">
      <dsp:nvSpPr>
        <dsp:cNvPr id="0" name=""/>
        <dsp:cNvSpPr/>
      </dsp:nvSpPr>
      <dsp:spPr>
        <a:xfrm>
          <a:off x="675897" y="3143693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DF63B-F4BE-4EE0-B7AC-FD35389C1EEC}">
      <dsp:nvSpPr>
        <dsp:cNvPr id="0" name=""/>
        <dsp:cNvSpPr/>
      </dsp:nvSpPr>
      <dsp:spPr>
        <a:xfrm>
          <a:off x="3224224" y="2779721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3B8A1-690B-4292-B551-AE19273C8D3E}">
      <dsp:nvSpPr>
        <dsp:cNvPr id="0" name=""/>
        <dsp:cNvSpPr/>
      </dsp:nvSpPr>
      <dsp:spPr>
        <a:xfrm>
          <a:off x="4710744" y="2851271"/>
          <a:ext cx="1289781" cy="12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300" kern="1200" dirty="0"/>
            <a:t>30% povećanje izvoza</a:t>
          </a:r>
          <a:endParaRPr lang="en-US" sz="1300" kern="1200" dirty="0"/>
        </a:p>
      </dsp:txBody>
      <dsp:txXfrm>
        <a:off x="4899628" y="3040151"/>
        <a:ext cx="912013" cy="911996"/>
      </dsp:txXfrm>
    </dsp:sp>
    <dsp:sp modelId="{4BC0D111-733E-4E58-A3C9-FB1F824F3D1C}">
      <dsp:nvSpPr>
        <dsp:cNvPr id="0" name=""/>
        <dsp:cNvSpPr/>
      </dsp:nvSpPr>
      <dsp:spPr>
        <a:xfrm>
          <a:off x="5529822" y="2294583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2C58E-7D8B-4EFB-B64A-B250C12C5E17}">
      <dsp:nvSpPr>
        <dsp:cNvPr id="0" name=""/>
        <dsp:cNvSpPr/>
      </dsp:nvSpPr>
      <dsp:spPr>
        <a:xfrm>
          <a:off x="2191488" y="3443295"/>
          <a:ext cx="1289781" cy="12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300" kern="1200" dirty="0"/>
            <a:t>50% povećanje prodaje</a:t>
          </a:r>
          <a:endParaRPr lang="en-US" sz="1300" kern="1200" dirty="0"/>
        </a:p>
      </dsp:txBody>
      <dsp:txXfrm>
        <a:off x="2380372" y="3632175"/>
        <a:ext cx="912013" cy="911996"/>
      </dsp:txXfrm>
    </dsp:sp>
    <dsp:sp modelId="{E6AE21F7-AF1F-4C20-8BC8-FF9FB74A2D70}">
      <dsp:nvSpPr>
        <dsp:cNvPr id="0" name=""/>
        <dsp:cNvSpPr/>
      </dsp:nvSpPr>
      <dsp:spPr>
        <a:xfrm>
          <a:off x="3343311" y="3399751"/>
          <a:ext cx="255743" cy="25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2C085-5515-48D1-9FBA-8A765AFD82D0}">
      <dsp:nvSpPr>
        <dsp:cNvPr id="0" name=""/>
        <dsp:cNvSpPr/>
      </dsp:nvSpPr>
      <dsp:spPr>
        <a:xfrm>
          <a:off x="385930" y="2021889"/>
          <a:ext cx="1677116" cy="1677116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A5C6C-33FA-45F8-AAB1-DCC661172679}">
      <dsp:nvSpPr>
        <dsp:cNvPr id="0" name=""/>
        <dsp:cNvSpPr/>
      </dsp:nvSpPr>
      <dsp:spPr>
        <a:xfrm rot="17700000">
          <a:off x="976870" y="654697"/>
          <a:ext cx="2084842" cy="100473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0" rIns="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800" kern="1200" dirty="0"/>
            <a:t>Javni Poziv</a:t>
          </a:r>
          <a:endParaRPr lang="en-US" sz="3800" kern="1200" dirty="0"/>
        </a:p>
      </dsp:txBody>
      <dsp:txXfrm>
        <a:off x="976870" y="654697"/>
        <a:ext cx="2084842" cy="1004732"/>
      </dsp:txXfrm>
    </dsp:sp>
    <dsp:sp modelId="{245FF558-A630-4D55-A589-64D0264447D9}">
      <dsp:nvSpPr>
        <dsp:cNvPr id="0" name=""/>
        <dsp:cNvSpPr/>
      </dsp:nvSpPr>
      <dsp:spPr>
        <a:xfrm>
          <a:off x="2189373" y="2425182"/>
          <a:ext cx="870529" cy="8705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180-A45F-4869-8272-A8CD69197640}">
      <dsp:nvSpPr>
        <dsp:cNvPr id="0" name=""/>
        <dsp:cNvSpPr/>
      </dsp:nvSpPr>
      <dsp:spPr>
        <a:xfrm rot="17700000">
          <a:off x="1158350" y="3636822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Koncept Nota</a:t>
          </a:r>
          <a:endParaRPr lang="en-US" sz="1700" kern="1200" dirty="0"/>
        </a:p>
      </dsp:txBody>
      <dsp:txXfrm>
        <a:off x="1158350" y="3636822"/>
        <a:ext cx="1803486" cy="869573"/>
      </dsp:txXfrm>
    </dsp:sp>
    <dsp:sp modelId="{37E2C427-610E-46D1-B495-E81D8BE91359}">
      <dsp:nvSpPr>
        <dsp:cNvPr id="0" name=""/>
        <dsp:cNvSpPr/>
      </dsp:nvSpPr>
      <dsp:spPr>
        <a:xfrm rot="17700000">
          <a:off x="2287439" y="1214499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B615-CF53-4368-BE4B-F861EBA74CB9}">
      <dsp:nvSpPr>
        <dsp:cNvPr id="0" name=""/>
        <dsp:cNvSpPr/>
      </dsp:nvSpPr>
      <dsp:spPr>
        <a:xfrm>
          <a:off x="3186095" y="2425182"/>
          <a:ext cx="870529" cy="870529"/>
        </a:xfrm>
        <a:prstGeom prst="ellipse">
          <a:avLst/>
        </a:prstGeom>
        <a:solidFill>
          <a:schemeClr val="accent5">
            <a:hueOff val="1714252"/>
            <a:satOff val="-2530"/>
            <a:lumOff val="1503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7B5AB-1F2C-4086-88B1-7C7C0CB6175A}">
      <dsp:nvSpPr>
        <dsp:cNvPr id="0" name=""/>
        <dsp:cNvSpPr/>
      </dsp:nvSpPr>
      <dsp:spPr>
        <a:xfrm rot="17700000">
          <a:off x="2155072" y="3636822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Grant Aplikacija</a:t>
          </a:r>
          <a:endParaRPr lang="en-US" sz="1700" kern="1200" dirty="0"/>
        </a:p>
      </dsp:txBody>
      <dsp:txXfrm>
        <a:off x="2155072" y="3636822"/>
        <a:ext cx="1803486" cy="869573"/>
      </dsp:txXfrm>
    </dsp:sp>
    <dsp:sp modelId="{5DA5944D-E776-4932-8802-BDF0F2F6DE1D}">
      <dsp:nvSpPr>
        <dsp:cNvPr id="0" name=""/>
        <dsp:cNvSpPr/>
      </dsp:nvSpPr>
      <dsp:spPr>
        <a:xfrm rot="17700000">
          <a:off x="3284161" y="1214499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69593-ED3E-4AB4-B94B-F37A58211757}">
      <dsp:nvSpPr>
        <dsp:cNvPr id="0" name=""/>
        <dsp:cNvSpPr/>
      </dsp:nvSpPr>
      <dsp:spPr>
        <a:xfrm>
          <a:off x="4182951" y="2021889"/>
          <a:ext cx="1677116" cy="1677116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7635F-2C35-49A0-B684-0EF462147EB5}">
      <dsp:nvSpPr>
        <dsp:cNvPr id="0" name=""/>
        <dsp:cNvSpPr/>
      </dsp:nvSpPr>
      <dsp:spPr>
        <a:xfrm rot="17700000">
          <a:off x="4773891" y="654697"/>
          <a:ext cx="2084842" cy="100473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0" rIns="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800" kern="1200" dirty="0"/>
            <a:t>Grant Ugovor	</a:t>
          </a:r>
          <a:endParaRPr lang="en-US" sz="3800" kern="1200" dirty="0"/>
        </a:p>
      </dsp:txBody>
      <dsp:txXfrm>
        <a:off x="4773891" y="654697"/>
        <a:ext cx="2084842" cy="1004732"/>
      </dsp:txXfrm>
    </dsp:sp>
    <dsp:sp modelId="{F97B7D34-BC95-4140-86BA-61EC168612A1}">
      <dsp:nvSpPr>
        <dsp:cNvPr id="0" name=""/>
        <dsp:cNvSpPr/>
      </dsp:nvSpPr>
      <dsp:spPr>
        <a:xfrm>
          <a:off x="5986393" y="2425182"/>
          <a:ext cx="870529" cy="870529"/>
        </a:xfrm>
        <a:prstGeom prst="ellipse">
          <a:avLst/>
        </a:prstGeom>
        <a:solidFill>
          <a:schemeClr val="accent5">
            <a:hueOff val="3428503"/>
            <a:satOff val="-5059"/>
            <a:lumOff val="3007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4087A-49F1-44DF-9B2C-5C406A5EC833}">
      <dsp:nvSpPr>
        <dsp:cNvPr id="0" name=""/>
        <dsp:cNvSpPr/>
      </dsp:nvSpPr>
      <dsp:spPr>
        <a:xfrm rot="17700000">
          <a:off x="4955370" y="3636822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Novo radno mjesto/Povećanje izvoza i/ili prodaje</a:t>
          </a:r>
          <a:endParaRPr lang="en-US" sz="1700" kern="1200" dirty="0"/>
        </a:p>
      </dsp:txBody>
      <dsp:txXfrm>
        <a:off x="4955370" y="3636822"/>
        <a:ext cx="1803486" cy="869573"/>
      </dsp:txXfrm>
    </dsp:sp>
    <dsp:sp modelId="{411B0C19-6FA8-4FD7-A9CE-3747195A2D6C}">
      <dsp:nvSpPr>
        <dsp:cNvPr id="0" name=""/>
        <dsp:cNvSpPr/>
      </dsp:nvSpPr>
      <dsp:spPr>
        <a:xfrm rot="17700000">
          <a:off x="6084460" y="1214499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D80D5-5D8C-400C-99C1-7C2EB35E2762}">
      <dsp:nvSpPr>
        <dsp:cNvPr id="0" name=""/>
        <dsp:cNvSpPr/>
      </dsp:nvSpPr>
      <dsp:spPr>
        <a:xfrm>
          <a:off x="6983115" y="2425182"/>
          <a:ext cx="870529" cy="870529"/>
        </a:xfrm>
        <a:prstGeom prst="ellipse">
          <a:avLst/>
        </a:prstGeom>
        <a:solidFill>
          <a:schemeClr val="accent5">
            <a:hueOff val="5142755"/>
            <a:satOff val="-7589"/>
            <a:lumOff val="451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3EBF6-BFF3-4444-86D2-47C7C2B6DDDF}">
      <dsp:nvSpPr>
        <dsp:cNvPr id="0" name=""/>
        <dsp:cNvSpPr/>
      </dsp:nvSpPr>
      <dsp:spPr>
        <a:xfrm rot="17700000">
          <a:off x="5952092" y="3636822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Refundacija troškova</a:t>
          </a:r>
          <a:endParaRPr lang="en-US" sz="1700" kern="1200" dirty="0"/>
        </a:p>
      </dsp:txBody>
      <dsp:txXfrm>
        <a:off x="5952092" y="3636822"/>
        <a:ext cx="1803486" cy="869573"/>
      </dsp:txXfrm>
    </dsp:sp>
    <dsp:sp modelId="{4E03AD4A-3D32-450C-AFF3-4B909465C1CB}">
      <dsp:nvSpPr>
        <dsp:cNvPr id="0" name=""/>
        <dsp:cNvSpPr/>
      </dsp:nvSpPr>
      <dsp:spPr>
        <a:xfrm rot="17700000">
          <a:off x="7081182" y="1214499"/>
          <a:ext cx="1803486" cy="86957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Workforce and Higher Access to Markets (WHAM) Activity. </a:t>
            </a:r>
          </a:p>
          <a:p>
            <a:r>
              <a:t>Export driven-growth to EU and regional markets</a:t>
            </a:r>
          </a:p>
          <a:p>
            <a:endParaRPr/>
          </a:p>
          <a:p>
            <a:pPr marL="171450" indent="-171450">
              <a:buSzPct val="100000"/>
              <a:buFont typeface="Arial"/>
              <a:buChar char="•"/>
              <a:defRPr b="1"/>
            </a:pPr>
            <a:r>
              <a:t>Define new terms – common vocabulary</a:t>
            </a:r>
            <a:br/>
            <a:r>
              <a:rPr b="0"/>
              <a:t>Activity versus program or project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Interventions versus components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RFA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APS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Concept note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Client partners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Client = USAID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Cost-share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Private sector funds leveraged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GoBiH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FBiH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RS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Federation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SOW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Volunteer expert (VE)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Entities and Districts and Municipalities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E.g. Entity: Federation of Bosnia and Herzegovina (FBiH)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E.g. Entity: Republika Srpska (RS)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E.g. District:  Brčko District (BD)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In FBiH there is a second political division called Cantons. The other entities RS and BD don’t have Cantons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Other terms?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b="1" i="1">
                <a:solidFill>
                  <a:srgbClr val="C00000"/>
                </a:solidFill>
              </a:defRPr>
            </a:pPr>
            <a:r>
              <a:t>Version</a:t>
            </a:r>
            <a:r>
              <a:rPr b="0"/>
              <a:t>: July 9. Includes Boris inputs and Gaby’s work on VE section.</a:t>
            </a:r>
          </a:p>
          <a:p>
            <a:r>
              <a:t>`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1A4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0842"/>
            <a:ext cx="8229600" cy="4876801"/>
          </a:xfrm>
          <a:prstGeom prst="rect">
            <a:avLst/>
          </a:prstGeom>
        </p:spPr>
        <p:txBody>
          <a:bodyPr/>
          <a:lstStyle>
            <a:lvl4pPr marL="1783079" indent="-411479"/>
            <a:lvl5pPr marL="2343150" indent="-5143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1A4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36297"/>
            <a:ext cx="3959596" cy="4789868"/>
          </a:xfrm>
          <a:prstGeom prst="rect">
            <a:avLst/>
          </a:prstGeom>
        </p:spPr>
        <p:txBody>
          <a:bodyPr/>
          <a:lstStyle>
            <a:lvl4pPr marL="1783079" indent="-411479"/>
            <a:lvl5pPr marL="2343150" indent="-5143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traight Connector 13"/>
          <p:cNvSpPr/>
          <p:nvPr/>
        </p:nvSpPr>
        <p:spPr>
          <a:xfrm flipH="1">
            <a:off x="4550150" y="1336296"/>
            <a:ext cx="1" cy="4789868"/>
          </a:xfrm>
          <a:prstGeom prst="line">
            <a:avLst/>
          </a:prstGeom>
          <a:ln w="25400">
            <a:solidFill>
              <a:srgbClr val="E1B74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8119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331849"/>
            <a:ext cx="8229600" cy="151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823912" indent="-252412"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783079" indent="-411479"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343150" indent="-514350"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traight Connector 12"/>
          <p:cNvSpPr/>
          <p:nvPr/>
        </p:nvSpPr>
        <p:spPr>
          <a:xfrm>
            <a:off x="457200" y="4094188"/>
            <a:ext cx="8229600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Straight Connector 13"/>
          <p:cNvSpPr/>
          <p:nvPr/>
        </p:nvSpPr>
        <p:spPr>
          <a:xfrm>
            <a:off x="457200" y="5997121"/>
            <a:ext cx="8229600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3166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98" name="Oval 2"/>
          <p:cNvSpPr/>
          <p:nvPr/>
        </p:nvSpPr>
        <p:spPr>
          <a:xfrm>
            <a:off x="6745971" y="1300842"/>
            <a:ext cx="1940829" cy="194083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0842"/>
            <a:ext cx="8229600" cy="48768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7158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1A4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45773"/>
            <a:ext cx="2469322" cy="4780390"/>
          </a:xfrm>
          <a:prstGeom prst="rect">
            <a:avLst/>
          </a:prstGeom>
        </p:spPr>
        <p:txBody>
          <a:bodyPr/>
          <a:lstStyle>
            <a:lvl4pPr marL="1783079" indent="-411479"/>
            <a:lvl5pPr marL="2343150" indent="-5143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traight Connector 9"/>
          <p:cNvSpPr/>
          <p:nvPr/>
        </p:nvSpPr>
        <p:spPr>
          <a:xfrm flipH="1">
            <a:off x="3147390" y="1345774"/>
            <a:ext cx="1" cy="4780389"/>
          </a:xfrm>
          <a:prstGeom prst="line">
            <a:avLst/>
          </a:prstGeom>
          <a:ln w="25400">
            <a:solidFill>
              <a:srgbClr val="E1B74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Straight Connector 10"/>
          <p:cNvSpPr/>
          <p:nvPr/>
        </p:nvSpPr>
        <p:spPr>
          <a:xfrm flipH="1">
            <a:off x="5992191" y="1345774"/>
            <a:ext cx="1" cy="4780389"/>
          </a:xfrm>
          <a:prstGeom prst="line">
            <a:avLst/>
          </a:prstGeom>
          <a:ln w="25400">
            <a:solidFill>
              <a:srgbClr val="E1B74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1A4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36297"/>
            <a:ext cx="3959596" cy="4789868"/>
          </a:xfrm>
          <a:prstGeom prst="rect">
            <a:avLst/>
          </a:prstGeom>
        </p:spPr>
        <p:txBody>
          <a:bodyPr/>
          <a:lstStyle>
            <a:lvl4pPr marL="1783079" indent="-411479"/>
            <a:lvl5pPr marL="2343150" indent="-5143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traight Connector 13"/>
          <p:cNvSpPr/>
          <p:nvPr/>
        </p:nvSpPr>
        <p:spPr>
          <a:xfrm flipH="1">
            <a:off x="4550150" y="1336296"/>
            <a:ext cx="1" cy="4789868"/>
          </a:xfrm>
          <a:prstGeom prst="line">
            <a:avLst/>
          </a:prstGeom>
          <a:ln w="25400">
            <a:solidFill>
              <a:srgbClr val="E1B74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331849"/>
            <a:ext cx="8229600" cy="151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823912" indent="-252412"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783079" indent="-411479"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343150" indent="-514350">
              <a:defRPr>
                <a:solidFill>
                  <a:srgbClr val="051A4B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traight Connector 12"/>
          <p:cNvSpPr/>
          <p:nvPr/>
        </p:nvSpPr>
        <p:spPr>
          <a:xfrm>
            <a:off x="457200" y="4094188"/>
            <a:ext cx="8229600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Straight Connector 13"/>
          <p:cNvSpPr/>
          <p:nvPr/>
        </p:nvSpPr>
        <p:spPr>
          <a:xfrm>
            <a:off x="457200" y="5997121"/>
            <a:ext cx="8229600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98" name="Oval 2"/>
          <p:cNvSpPr/>
          <p:nvPr/>
        </p:nvSpPr>
        <p:spPr>
          <a:xfrm>
            <a:off x="6745971" y="1300842"/>
            <a:ext cx="1940829" cy="194083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0842"/>
            <a:ext cx="8229600" cy="48768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28650" y="1418632"/>
            <a:ext cx="7886700" cy="14956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1705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/>
          <p:nvPr/>
        </p:nvSpPr>
        <p:spPr>
          <a:xfrm>
            <a:off x="-1" y="2052302"/>
            <a:ext cx="9231674" cy="19755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71500" y="2402481"/>
            <a:ext cx="7886700" cy="7160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931333" y="3326994"/>
            <a:ext cx="729191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t>REPLACE THIS IMAGE WITH ONE SIZED 1956 × 412px</a:t>
            </a:r>
          </a:p>
        </p:txBody>
      </p:sp>
      <p:pic>
        <p:nvPicPr>
          <p:cNvPr id="2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7909" y="255659"/>
            <a:ext cx="2064890" cy="658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241" y="255658"/>
            <a:ext cx="2100789" cy="65874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2277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1A4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0842"/>
            <a:ext cx="8229600" cy="4876801"/>
          </a:xfrm>
          <a:prstGeom prst="rect">
            <a:avLst/>
          </a:prstGeom>
        </p:spPr>
        <p:txBody>
          <a:bodyPr/>
          <a:lstStyle>
            <a:lvl4pPr marL="1783079" indent="-411479"/>
            <a:lvl5pPr marL="2343150" indent="-5143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4839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traight Connector 7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TextBox 14"/>
          <p:cNvSpPr txBox="1"/>
          <p:nvPr/>
        </p:nvSpPr>
        <p:spPr>
          <a:xfrm>
            <a:off x="362862" y="6429888"/>
            <a:ext cx="53612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solidFill>
                  <a:srgbClr val="505B61"/>
                </a:solidFill>
              </a:defRPr>
            </a:lvl1pPr>
          </a:lstStyle>
          <a:p>
            <a:r>
              <a:t>Last updated July 9, 2017 Prepared by Chad Ford. For more information, please contact cford@iesc.org</a:t>
            </a:r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65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1A4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45773"/>
            <a:ext cx="2469322" cy="4780390"/>
          </a:xfrm>
          <a:prstGeom prst="rect">
            <a:avLst/>
          </a:prstGeom>
        </p:spPr>
        <p:txBody>
          <a:bodyPr/>
          <a:lstStyle>
            <a:lvl4pPr marL="1783079" indent="-411479"/>
            <a:lvl5pPr marL="2343150" indent="-5143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traight Connector 9"/>
          <p:cNvSpPr/>
          <p:nvPr/>
        </p:nvSpPr>
        <p:spPr>
          <a:xfrm flipH="1">
            <a:off x="3147390" y="1345774"/>
            <a:ext cx="1" cy="4780389"/>
          </a:xfrm>
          <a:prstGeom prst="line">
            <a:avLst/>
          </a:prstGeom>
          <a:ln w="25400">
            <a:solidFill>
              <a:srgbClr val="E1B74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Straight Connector 10"/>
          <p:cNvSpPr/>
          <p:nvPr/>
        </p:nvSpPr>
        <p:spPr>
          <a:xfrm flipH="1">
            <a:off x="5992191" y="1345774"/>
            <a:ext cx="1" cy="4780389"/>
          </a:xfrm>
          <a:prstGeom prst="line">
            <a:avLst/>
          </a:prstGeom>
          <a:ln w="25400">
            <a:solidFill>
              <a:srgbClr val="E1B74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099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Picture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42005" y="421913"/>
            <a:ext cx="1551222" cy="4948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1235752"/>
            <a:ext cx="7886700" cy="149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traight Connector 8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05543" y="294668"/>
            <a:ext cx="1050019" cy="660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8554" y="383916"/>
            <a:ext cx="1820547" cy="57086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1pPr>
      <a:lvl2pPr marL="482401" marR="0" indent="-25538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2pPr>
      <a:lvl3pPr marL="787853" marR="0" indent="-216353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50000"/>
        <a:buFontTx/>
        <a:buChar char="○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3pPr>
      <a:lvl4pPr marL="17145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4pPr>
      <a:lvl5pPr marL="2240279" marR="0" indent="-41147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5pPr>
      <a:lvl6pPr marL="24917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6pPr>
      <a:lvl7pPr marL="29489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7pPr>
      <a:lvl8pPr marL="34061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Picture 1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54132" y="155691"/>
            <a:ext cx="2892527" cy="92277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1235752"/>
            <a:ext cx="7886700" cy="149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traight Connector 8"/>
          <p:cNvSpPr/>
          <p:nvPr/>
        </p:nvSpPr>
        <p:spPr>
          <a:xfrm>
            <a:off x="-46016" y="42854"/>
            <a:ext cx="9221074" cy="1"/>
          </a:xfrm>
          <a:prstGeom prst="line">
            <a:avLst/>
          </a:prstGeom>
          <a:ln w="1016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CEA5C-78CA-4937-9F6A-6FECF8F11A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" y="112093"/>
            <a:ext cx="2892558" cy="11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21A4A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1pPr>
      <a:lvl2pPr marL="482401" marR="0" indent="-25538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2pPr>
      <a:lvl3pPr marL="787853" marR="0" indent="-216353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50000"/>
        <a:buFontTx/>
        <a:buChar char="○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3pPr>
      <a:lvl4pPr marL="17145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4pPr>
      <a:lvl5pPr marL="2240279" marR="0" indent="-41147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5pPr>
      <a:lvl6pPr marL="24917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6pPr>
      <a:lvl7pPr marL="29489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7pPr>
      <a:lvl8pPr marL="34061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mbih.org/apply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whamgrants@iesc.or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mbih.org/" TargetMode="External"/><Relationship Id="rId2" Type="http://schemas.openxmlformats.org/officeDocument/2006/relationships/hyperlink" Target="mailto:abrkan@iesc.or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3"/>
          <p:cNvSpPr txBox="1">
            <a:spLocks noGrp="1"/>
          </p:cNvSpPr>
          <p:nvPr>
            <p:ph type="title"/>
          </p:nvPr>
        </p:nvSpPr>
        <p:spPr>
          <a:xfrm>
            <a:off x="571500" y="1018395"/>
            <a:ext cx="7886700" cy="14060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2627">
              <a:defRPr sz="4356"/>
            </a:lvl1pPr>
          </a:lstStyle>
          <a:p>
            <a:br>
              <a:rPr lang="en-US" sz="2400" b="1" dirty="0"/>
            </a:br>
            <a:r>
              <a:rPr lang="bs-Latn-BA" sz="2400" b="1" dirty="0"/>
              <a:t>Projekat razvoja radne snage i većeg pristupa tržištima</a:t>
            </a:r>
            <a:br>
              <a:rPr lang="bs-Latn-BA" sz="2000" b="1" dirty="0"/>
            </a:br>
            <a:r>
              <a:rPr sz="1400" i="1" dirty="0"/>
              <a:t>Workforce and Higher Access to Markets (WHAM) Activity</a:t>
            </a:r>
            <a:br>
              <a:rPr lang="bs-Latn-BA" sz="2000" i="1" dirty="0"/>
            </a:br>
            <a:br>
              <a:rPr lang="bs-Latn-BA" sz="2000" i="1" dirty="0"/>
            </a:br>
            <a:endParaRPr sz="2000" b="1" dirty="0"/>
          </a:p>
        </p:txBody>
      </p:sp>
      <p:sp>
        <p:nvSpPr>
          <p:cNvPr id="111" name="TextBox 2"/>
          <p:cNvSpPr txBox="1"/>
          <p:nvPr/>
        </p:nvSpPr>
        <p:spPr>
          <a:xfrm>
            <a:off x="1009650" y="6006353"/>
            <a:ext cx="70104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i="1"/>
            </a:lvl1pPr>
          </a:lstStyle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Ova prezentacija je omogućena od strane Američkog naroda kroz Američku agenciju za međunarodni razvoj (USAID). S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adržaj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bs-Latn-BA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prezentacije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je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isključiva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odgovornost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IESC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ne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odražava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nužno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stav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USAID-a </a:t>
            </a:r>
            <a:r>
              <a:rPr kumimoji="0" lang="bs-Latn-BA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i/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ili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Vlade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Sjedinjenih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bs-Latn-BA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Američkih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Država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.</a:t>
            </a:r>
            <a:endParaRPr kumimoji="0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5814" y="2564408"/>
            <a:ext cx="4911353" cy="3275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B034-04B6-4E88-A156-BDDDDD49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2900" b="1" dirty="0"/>
              <a:t>WHAM Proces Dodjele Bespovratnih Sredstava</a:t>
            </a:r>
            <a:endParaRPr lang="en-US" sz="29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617531-AC75-4558-BAD7-7DA394D04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745585"/>
              </p:ext>
            </p:extLst>
          </p:nvPr>
        </p:nvGraphicFramePr>
        <p:xfrm>
          <a:off x="0" y="1510747"/>
          <a:ext cx="9144000" cy="507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2816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/>
              <a:t>Novi javni poziv za WHAM grant sredstva</a:t>
            </a:r>
            <a:endParaRPr lang="en-US" b="1" dirty="0"/>
          </a:p>
        </p:txBody>
      </p:sp>
      <p:pic>
        <p:nvPicPr>
          <p:cNvPr id="1026" name="Picture 6" descr="image001">
            <a:extLst>
              <a:ext uri="{FF2B5EF4-FFF2-40B4-BE49-F238E27FC236}">
                <a16:creationId xmlns:a16="http://schemas.microsoft.com/office/drawing/2014/main" id="{3DD85B61-5F62-4451-849C-88EDF1ED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55" y="1157519"/>
            <a:ext cx="6199464" cy="559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56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/>
              <a:t>Novi javni poziv za WHAM grant sredstva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32" y="1082728"/>
            <a:ext cx="8602910" cy="5259349"/>
          </a:xfrm>
        </p:spPr>
        <p:txBody>
          <a:bodyPr lIns="45719" rIns="45719" anchor="t">
            <a:normAutofit fontScale="62500" lnSpcReduction="20000"/>
          </a:bodyPr>
          <a:lstStyle/>
          <a:p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bs-Latn-BA" sz="2500" b="1" u="sng" dirty="0"/>
              <a:t>WHAM je 13.03.2019 </a:t>
            </a:r>
            <a:r>
              <a:rPr lang="bs-Latn-BA" sz="2500" dirty="0"/>
              <a:t>objavio novi javni poziv za dostavu projektnih prijedloga za podršku brzo-rastućih, izvozno-orijentisanih i izvozno spremnih malih i srednjih preduzeća iz sektora metala, drveta i/ili tekstila/obuće orijentisanih prema proširenju proizvodnih kapaciteta, dostizanju novih tržišta i otvaranju novih radnih mjesta.</a:t>
            </a:r>
          </a:p>
          <a:p>
            <a:pPr algn="just"/>
            <a:endParaRPr lang="bs-Latn-BA" sz="2500" dirty="0"/>
          </a:p>
          <a:p>
            <a:pPr marL="285750" indent="-285750" algn="just">
              <a:buFontTx/>
              <a:buChar char="-"/>
            </a:pPr>
            <a:r>
              <a:rPr lang="bs-Latn-BA" sz="2500" dirty="0"/>
              <a:t>Javni poziv je objavljen na oficijelnoj web stranici USAID WHAM Projekta te se može pristupiti putem web linka </a:t>
            </a:r>
            <a:r>
              <a:rPr lang="bs-Latn-BA" sz="2500" b="1" dirty="0">
                <a:hlinkClick r:id="rId2"/>
              </a:rPr>
              <a:t>www.whambih.org/apply</a:t>
            </a:r>
            <a:r>
              <a:rPr lang="bs-Latn-BA" sz="2500" b="1" dirty="0"/>
              <a:t> </a:t>
            </a:r>
            <a:r>
              <a:rPr lang="bs-Latn-BA" sz="2500" dirty="0"/>
              <a:t> </a:t>
            </a:r>
          </a:p>
          <a:p>
            <a:pPr marL="285750" indent="-285750">
              <a:buFontTx/>
              <a:buChar char="-"/>
            </a:pPr>
            <a:endParaRPr lang="bs-Latn-BA" sz="2500" dirty="0"/>
          </a:p>
          <a:p>
            <a:pPr marL="285750" indent="-285750">
              <a:buFontTx/>
              <a:buChar char="-"/>
            </a:pPr>
            <a:r>
              <a:rPr lang="bs-Latn-BA" sz="2500" b="1" dirty="0"/>
              <a:t>Rok za dostavljanje grant aplikacija:</a:t>
            </a:r>
            <a:r>
              <a:rPr lang="bs-Latn-BA" sz="2500" dirty="0"/>
              <a:t> 17 april, 2019 .g.</a:t>
            </a:r>
          </a:p>
          <a:p>
            <a:pPr marL="285750" indent="-285750">
              <a:buFontTx/>
              <a:buChar char="-"/>
            </a:pPr>
            <a:endParaRPr lang="bs-Latn-BA" sz="2500" dirty="0"/>
          </a:p>
          <a:p>
            <a:pPr marL="285750" indent="-285750">
              <a:buFontTx/>
              <a:buChar char="-"/>
            </a:pPr>
            <a:r>
              <a:rPr lang="bs-Latn-BA" sz="2500" dirty="0"/>
              <a:t>Ukupni iznos potencijalnih dodjeljenih sredstava: </a:t>
            </a:r>
            <a:r>
              <a:rPr lang="bs-Latn-BA" sz="2500" b="1" dirty="0"/>
              <a:t>$ USD 300,000 ($1.65 miliona totalni iznos grant fonda USAID WHAM Projekta)</a:t>
            </a:r>
          </a:p>
          <a:p>
            <a:pPr marL="285750" indent="-285750">
              <a:buFontTx/>
              <a:buChar char="-"/>
            </a:pPr>
            <a:endParaRPr lang="bs-Latn-BA" sz="2500" dirty="0"/>
          </a:p>
          <a:p>
            <a:pPr marL="285750" indent="-285750">
              <a:buFontTx/>
              <a:buChar char="-"/>
            </a:pPr>
            <a:r>
              <a:rPr lang="bs-Latn-BA" sz="2500" b="1" dirty="0"/>
              <a:t>Procjenjeni broj dodjeljenih ugovora:</a:t>
            </a:r>
            <a:r>
              <a:rPr lang="bs-Latn-BA" sz="2500" dirty="0"/>
              <a:t> 6</a:t>
            </a:r>
          </a:p>
          <a:p>
            <a:endParaRPr lang="bs-Latn-BA" sz="2500" dirty="0"/>
          </a:p>
          <a:p>
            <a:pPr marL="285750" indent="-285750">
              <a:buFontTx/>
              <a:buChar char="-"/>
            </a:pPr>
            <a:r>
              <a:rPr lang="bs-Latn-BA" sz="2500" b="1" dirty="0"/>
              <a:t>Maksimalni iznos po ugovoru:</a:t>
            </a:r>
            <a:r>
              <a:rPr lang="bs-Latn-BA" sz="2500" dirty="0"/>
              <a:t> $75,000</a:t>
            </a:r>
          </a:p>
          <a:p>
            <a:pPr marL="285750" indent="-285750">
              <a:buFontTx/>
              <a:buChar char="-"/>
            </a:pPr>
            <a:endParaRPr lang="bs-Latn-BA" b="1" dirty="0"/>
          </a:p>
          <a:p>
            <a:pPr marL="285750" indent="-285750">
              <a:buFontTx/>
              <a:buChar char="-"/>
            </a:pPr>
            <a:r>
              <a:rPr lang="bs-Latn-BA" sz="2500" b="1" dirty="0"/>
              <a:t>Kategorije grantova:</a:t>
            </a:r>
          </a:p>
          <a:p>
            <a:pPr marL="767715" lvl="1" indent="-285750">
              <a:buFontTx/>
              <a:buChar char="-"/>
            </a:pPr>
            <a:r>
              <a:rPr lang="bs-Latn-BA" sz="2200" b="1" dirty="0"/>
              <a:t>Mali grantovi – </a:t>
            </a:r>
            <a:r>
              <a:rPr lang="bs-Latn-BA" sz="2200" dirty="0"/>
              <a:t>do $20,000 </a:t>
            </a:r>
          </a:p>
          <a:p>
            <a:pPr marL="767715" lvl="1" indent="-285750">
              <a:buFontTx/>
              <a:buChar char="-"/>
            </a:pPr>
            <a:r>
              <a:rPr lang="bs-Latn-BA" sz="2200" b="1" dirty="0"/>
              <a:t>Srednji grantovi - </a:t>
            </a:r>
            <a:r>
              <a:rPr lang="bs-Latn-BA" sz="2200" dirty="0"/>
              <a:t>$30,000 - $60,000</a:t>
            </a:r>
          </a:p>
          <a:p>
            <a:pPr marL="767715" lvl="1" indent="-285750">
              <a:buFontTx/>
              <a:buChar char="-"/>
            </a:pPr>
            <a:r>
              <a:rPr lang="bs-Latn-BA" sz="2200" b="1" dirty="0"/>
              <a:t>Veliki grantovi - </a:t>
            </a:r>
            <a:r>
              <a:rPr lang="bs-Latn-BA" sz="2200" dirty="0"/>
              <a:t>$70,000 - $100,000</a:t>
            </a:r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67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/>
              <a:t>Novi </a:t>
            </a:r>
            <a:r>
              <a:rPr lang="bs-Latn-BA" b="1"/>
              <a:t>javni poziv </a:t>
            </a:r>
            <a:r>
              <a:rPr lang="bs-Latn-BA" b="1" dirty="0"/>
              <a:t>za WHAM grant sredstva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32" y="1242119"/>
            <a:ext cx="8229600" cy="4876801"/>
          </a:xfrm>
        </p:spPr>
        <p:txBody>
          <a:bodyPr>
            <a:normAutofit/>
          </a:bodyPr>
          <a:lstStyle/>
          <a:p>
            <a:pPr marL="285750" indent="-285750" algn="just">
              <a:buFont typeface="Verdana" panose="020B0604030504040204" pitchFamily="34" charset="0"/>
              <a:buChar char="‒"/>
            </a:pPr>
            <a:r>
              <a:rPr lang="bs-Latn-BA" b="1" dirty="0"/>
              <a:t>Objavljeni javni poziv fokusiran je na:</a:t>
            </a:r>
            <a:endParaRPr lang="en-US" b="1" dirty="0"/>
          </a:p>
          <a:p>
            <a:pPr marL="768151" lvl="1" indent="-285750" algn="just">
              <a:buFontTx/>
              <a:buChar char="-"/>
            </a:pPr>
            <a:r>
              <a:rPr lang="bs-Latn-BA" dirty="0"/>
              <a:t>Razvoj novih i inovativnih proizvoda;</a:t>
            </a:r>
          </a:p>
          <a:p>
            <a:pPr marL="768151" lvl="1" indent="-285750" algn="just">
              <a:buFontTx/>
              <a:buChar char="-"/>
            </a:pPr>
            <a:r>
              <a:rPr lang="bs-Latn-BA" dirty="0"/>
              <a:t>Istraživanje i uvođenje novih tehnologija i procesa u proizvodnji; i</a:t>
            </a:r>
          </a:p>
          <a:p>
            <a:pPr marL="768151" lvl="1" indent="-285750" algn="just">
              <a:buFontTx/>
              <a:buChar char="-"/>
            </a:pPr>
            <a:r>
              <a:rPr lang="bs-Latn-BA" dirty="0"/>
              <a:t>Promovisanje i marketing proizvoda, kao i veća penetracija na međunarodna tržišta.</a:t>
            </a:r>
            <a:endParaRPr lang="en-US" dirty="0"/>
          </a:p>
          <a:p>
            <a:pPr marL="768151" lvl="1" indent="-285750" algn="just">
              <a:buFont typeface="Arial" panose="020B0604020202020204" pitchFamily="34" charset="0"/>
              <a:buChar char="•"/>
            </a:pPr>
            <a:endParaRPr lang="bs-Latn-BA" dirty="0"/>
          </a:p>
          <a:p>
            <a:pPr marL="285750" indent="-285750">
              <a:buFont typeface="Verdana" panose="020B0604030504040204" pitchFamily="34" charset="0"/>
              <a:buChar char="‒"/>
            </a:pPr>
            <a:r>
              <a:rPr lang="bs-Latn-BA" b="1" dirty="0"/>
              <a:t>Rok za </a:t>
            </a:r>
            <a:r>
              <a:rPr lang="bs-Latn-BA" b="1"/>
              <a:t>dostavu grant aplikacija </a:t>
            </a:r>
            <a:r>
              <a:rPr lang="bs-Latn-BA"/>
              <a:t>je </a:t>
            </a:r>
            <a:r>
              <a:rPr lang="bs-Latn-BA" dirty="0"/>
              <a:t>16:00 časova po lokalnom vremenu 17 aprila, 2019 godine.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Verdana" panose="020B0604030504040204" pitchFamily="34" charset="0"/>
              <a:buChar char="‒"/>
            </a:pPr>
            <a:r>
              <a:rPr lang="bs-Latn-BA" dirty="0"/>
              <a:t>Sva eventualna pitanja o procesu i proceduri prijave molimo da pošaljete putem emaila najkasnije do 10 aprila 2019 godine na </a:t>
            </a:r>
            <a:r>
              <a:rPr lang="bs-Latn-BA" u="sng" dirty="0">
                <a:hlinkClick r:id="rId2"/>
              </a:rPr>
              <a:t>whamgrants@iesc.org</a:t>
            </a:r>
            <a:r>
              <a:rPr lang="bs-Latn-BA" dirty="0"/>
              <a:t>.</a:t>
            </a:r>
            <a:endParaRPr lang="en-US" dirty="0"/>
          </a:p>
          <a:p>
            <a:pPr marL="285750" indent="-285750" algn="just">
              <a:buFont typeface="Verdana" panose="020B0604030504040204" pitchFamily="34" charset="0"/>
              <a:buChar char="‒"/>
            </a:pPr>
            <a:endParaRPr lang="en-US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840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E2295-E57B-412C-8B5D-7660320F1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  <a:p>
            <a:r>
              <a:rPr lang="bs-Latn-BA" b="1" dirty="0"/>
              <a:t>Za sve dodatne informacije možete nas kontaktirati: </a:t>
            </a:r>
          </a:p>
          <a:p>
            <a:endParaRPr lang="bs-Latn-BA" dirty="0"/>
          </a:p>
          <a:p>
            <a:r>
              <a:rPr lang="bs-Latn-BA" b="1" dirty="0"/>
              <a:t>Amar Brkan</a:t>
            </a:r>
          </a:p>
          <a:p>
            <a:r>
              <a:rPr lang="bs-Latn-BA" dirty="0"/>
              <a:t>Tel: + 387 33 866 891 </a:t>
            </a:r>
          </a:p>
          <a:p>
            <a:r>
              <a:rPr lang="bs-Latn-BA" dirty="0">
                <a:hlinkClick r:id="rId2"/>
              </a:rPr>
              <a:t>abrkan@iesc.org</a:t>
            </a:r>
            <a:r>
              <a:rPr lang="bs-Latn-BA" dirty="0"/>
              <a:t> 	</a:t>
            </a:r>
          </a:p>
          <a:p>
            <a:r>
              <a:rPr lang="bs-Latn-BA" b="1" dirty="0"/>
              <a:t>Web Stranica: </a:t>
            </a:r>
            <a:r>
              <a:rPr lang="bs-Latn-BA" dirty="0">
                <a:hlinkClick r:id="rId3"/>
              </a:rPr>
              <a:t>www.whambih.org</a:t>
            </a:r>
            <a:r>
              <a:rPr lang="bs-Latn-BA" dirty="0"/>
              <a:t> </a:t>
            </a:r>
            <a:endParaRPr lang="en-US" dirty="0"/>
          </a:p>
          <a:p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807213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E2295-E57B-412C-8B5D-7660320F1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pPr algn="ctr"/>
            <a:endParaRPr lang="bs-Latn-BA" b="1" dirty="0"/>
          </a:p>
          <a:p>
            <a:pPr algn="ctr"/>
            <a:endParaRPr lang="bs-Latn-BA" b="1" dirty="0"/>
          </a:p>
          <a:p>
            <a:pPr algn="ctr"/>
            <a:endParaRPr lang="bs-Latn-BA" b="1" dirty="0"/>
          </a:p>
          <a:p>
            <a:pPr algn="ctr"/>
            <a:r>
              <a:rPr lang="bs-Latn-BA" sz="4400" b="1" dirty="0"/>
              <a:t>HVALA NA PAŽNJI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9443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E2295-E57B-412C-8B5D-7660320F1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pPr algn="ctr"/>
            <a:endParaRPr lang="bs-Latn-BA" b="1" dirty="0"/>
          </a:p>
          <a:p>
            <a:pPr algn="ctr"/>
            <a:endParaRPr lang="bs-Latn-BA" b="1" dirty="0"/>
          </a:p>
          <a:p>
            <a:pPr algn="ctr"/>
            <a:endParaRPr lang="bs-Latn-BA" b="1" dirty="0"/>
          </a:p>
          <a:p>
            <a:pPr algn="ctr"/>
            <a:r>
              <a:rPr lang="bs-Latn-BA" sz="4400" b="1"/>
              <a:t>PITANJA I DISKUSIJA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48101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330"/>
            <a:ext cx="8229600" cy="1457739"/>
          </a:xfrm>
        </p:spPr>
        <p:txBody>
          <a:bodyPr>
            <a:normAutofit fontScale="90000"/>
          </a:bodyPr>
          <a:lstStyle/>
          <a:p>
            <a:r>
              <a:rPr lang="bs-Latn-BA" b="1" dirty="0"/>
              <a:t>Šta je „</a:t>
            </a:r>
            <a:r>
              <a:rPr lang="bs-Latn-BA" b="1" i="1" dirty="0"/>
              <a:t>P</a:t>
            </a:r>
            <a:r>
              <a:rPr lang="en-US" b="1" i="1" dirty="0" err="1"/>
              <a:t>rojekat</a:t>
            </a:r>
            <a:r>
              <a:rPr lang="en-US" b="1" i="1" dirty="0"/>
              <a:t> </a:t>
            </a:r>
            <a:r>
              <a:rPr lang="en-US" b="1" i="1" dirty="0" err="1"/>
              <a:t>razvoja</a:t>
            </a:r>
            <a:r>
              <a:rPr lang="en-US" b="1" i="1" dirty="0"/>
              <a:t> </a:t>
            </a:r>
            <a:r>
              <a:rPr lang="en-US" b="1" i="1" dirty="0" err="1"/>
              <a:t>radne</a:t>
            </a:r>
            <a:r>
              <a:rPr lang="en-US" b="1" i="1" dirty="0"/>
              <a:t> </a:t>
            </a:r>
            <a:r>
              <a:rPr lang="en-US" b="1" i="1" dirty="0" err="1"/>
              <a:t>snage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bs-Latn-BA" b="1" i="1" dirty="0"/>
              <a:t>većeg pristupa tržištima</a:t>
            </a:r>
            <a:r>
              <a:rPr lang="en-US" b="1" i="1" dirty="0"/>
              <a:t> </a:t>
            </a:r>
            <a:r>
              <a:rPr lang="bs-Latn-BA" b="1" i="1" dirty="0"/>
              <a:t>(WHAM)“ </a:t>
            </a:r>
            <a:r>
              <a:rPr lang="bs-Latn-BA" b="1" dirty="0"/>
              <a:t>i šta namjerava postići?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04404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 algn="just">
              <a:buFont typeface="Arial" charset="0"/>
              <a:buChar char="•"/>
            </a:pPr>
            <a:r>
              <a:rPr lang="bs-Latn-BA" dirty="0"/>
              <a:t>Projekat razvoja radne snage i većeg pristupa tržištima je novi trogodišnji projekat finansiran od strane USAID-a</a:t>
            </a:r>
            <a:r>
              <a:rPr lang="en-US" dirty="0"/>
              <a:t>. D</a:t>
            </a:r>
            <a:r>
              <a:rPr lang="bs-Latn-BA" dirty="0"/>
              <a:t>izajniran je na način da stimuliše kreiranje novih radnih mjesta kroz unapređenje trgovinske integracije BiH i ekspanzije na tržišta EU i regionalna tržišta. </a:t>
            </a:r>
          </a:p>
          <a:p>
            <a:pPr marL="285750" indent="-285750" algn="just">
              <a:buFont typeface="Arial" charset="0"/>
              <a:buChar char="•"/>
            </a:pPr>
            <a:endParaRPr lang="bs-Latn-BA" dirty="0"/>
          </a:p>
          <a:p>
            <a:pPr marL="285750" indent="-285750" algn="just">
              <a:buFont typeface="Arial" charset="0"/>
              <a:buChar char="•"/>
            </a:pPr>
            <a:r>
              <a:rPr lang="bs-Latn-BA" dirty="0"/>
              <a:t>Ovaj projekat planira ovo postići putem programa grantova koji će biti otvoren za kvalifikovan</a:t>
            </a:r>
            <a:r>
              <a:rPr lang="en-US" dirty="0"/>
              <a:t>a</a:t>
            </a:r>
            <a:r>
              <a:rPr lang="bs-Latn-BA" dirty="0"/>
              <a:t> lokalna mala i srednja preduzeća (MSP) i/ili grupu organizacija/preduzeća koje rade zajedno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bs-Latn-BA" dirty="0"/>
              <a:t>posrednike (npr. privredne komore, razvojne agencije, poslovne asocijacije/udruženja, i sl.).</a:t>
            </a:r>
            <a:endParaRPr lang="en-US" dirty="0"/>
          </a:p>
          <a:p>
            <a:pPr marL="285750" indent="-285750" algn="just">
              <a:buFont typeface="Arial" charset="0"/>
              <a:buChar char="•"/>
            </a:pPr>
            <a:endParaRPr lang="en-US" dirty="0"/>
          </a:p>
          <a:p>
            <a:pPr marL="285750" indent="-285750" algn="just">
              <a:buFont typeface="Arial" charset="0"/>
              <a:buChar char="•"/>
            </a:pPr>
            <a:r>
              <a:rPr lang="bs-Latn-BA" dirty="0"/>
              <a:t>Prioritet i fokus projekta će biti brzo-rastuća, izvozno orijentisana preduzeća, sa ciljem proširenja kapaciteta, pristupa novim tržištima i sposobnosti generisanja novih radnih mjesta.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7B5DE-7E41-4CCA-B140-37D501B2A72F}"/>
              </a:ext>
            </a:extLst>
          </p:cNvPr>
          <p:cNvSpPr/>
          <p:nvPr/>
        </p:nvSpPr>
        <p:spPr>
          <a:xfrm>
            <a:off x="4450813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21167105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EBAD5B-A594-446F-85DD-5FF28D70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WHAM </a:t>
            </a:r>
            <a:r>
              <a:rPr lang="bs-Latn-BA" b="1" dirty="0"/>
              <a:t>Fond Bespovratnih </a:t>
            </a:r>
            <a:br>
              <a:rPr lang="bs-Latn-BA" b="1" dirty="0"/>
            </a:br>
            <a:r>
              <a:rPr lang="bs-Latn-BA" b="1" dirty="0"/>
              <a:t>(Grant) Sredstava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9367E-B637-41A1-9B15-FA0C5E1C9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8156" y="1724173"/>
            <a:ext cx="4187687" cy="38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258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684"/>
            <a:ext cx="8229600" cy="886506"/>
          </a:xfrm>
        </p:spPr>
        <p:txBody>
          <a:bodyPr>
            <a:normAutofit/>
          </a:bodyPr>
          <a:lstStyle/>
          <a:p>
            <a:r>
              <a:rPr lang="bs-Latn-BA" b="1" dirty="0"/>
              <a:t>Koji su glavni ciljevi projekta?</a:t>
            </a:r>
            <a:endParaRPr lang="en-US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2B4528-0ABE-4A0A-B545-BB011CD89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62013"/>
              </p:ext>
            </p:extLst>
          </p:nvPr>
        </p:nvGraphicFramePr>
        <p:xfrm>
          <a:off x="689112" y="1323191"/>
          <a:ext cx="7859269" cy="473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7024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684"/>
            <a:ext cx="8229600" cy="886506"/>
          </a:xfrm>
        </p:spPr>
        <p:txBody>
          <a:bodyPr>
            <a:normAutofit/>
          </a:bodyPr>
          <a:lstStyle/>
          <a:p>
            <a:r>
              <a:rPr lang="bs-Latn-BA" b="1" dirty="0"/>
              <a:t>Koji su ciljani sektori projekta?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09"/>
            <a:ext cx="8229600" cy="4672934"/>
          </a:xfrm>
        </p:spPr>
        <p:txBody>
          <a:bodyPr anchor="t">
            <a:normAutofit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bs-Latn-BA" dirty="0"/>
              <a:t>Grantovi su namjenjeni za organizacije, mala i srednja preduzeća ili grupu organizacija/preduzeća iz sljedećih sektora: </a:t>
            </a:r>
          </a:p>
          <a:p>
            <a:pPr lvl="0" algn="just"/>
            <a:endParaRPr lang="bs-Latn-BA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b="1" dirty="0"/>
              <a:t>Drvoprerada</a:t>
            </a:r>
          </a:p>
          <a:p>
            <a:pPr lvl="1" indent="0" algn="just">
              <a:buNone/>
            </a:pPr>
            <a:endParaRPr lang="bs-Latn-BA" b="1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b="1" dirty="0"/>
              <a:t>Metaloprerada</a:t>
            </a:r>
          </a:p>
          <a:p>
            <a:pPr marL="768151" lvl="1" indent="-285750" algn="just">
              <a:buFont typeface="Arial" charset="0"/>
              <a:buChar char="•"/>
            </a:pPr>
            <a:endParaRPr lang="bs-Latn-BA" b="1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b="1" dirty="0"/>
              <a:t>Tektil, obuća &amp; koža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19134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57" y="436684"/>
            <a:ext cx="8229600" cy="886506"/>
          </a:xfrm>
        </p:spPr>
        <p:txBody>
          <a:bodyPr>
            <a:normAutofit/>
          </a:bodyPr>
          <a:lstStyle/>
          <a:p>
            <a:r>
              <a:rPr lang="bs-Latn-BA" b="1" dirty="0"/>
              <a:t>Glavna područja intervencije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09"/>
            <a:ext cx="8229600" cy="4672934"/>
          </a:xfrm>
        </p:spPr>
        <p:txBody>
          <a:bodyPr anchor="t">
            <a:normAutofit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bs-Latn-BA" b="1" dirty="0"/>
              <a:t>Unapređenje radne snage u ciljanim sektorima </a:t>
            </a:r>
            <a:r>
              <a:rPr lang="bs-Latn-BA" dirty="0"/>
              <a:t>kroz razvoj partnerstava između javnog i privatnog sektora za dijeljenje troškova zapošljavanja i prekvalifikacije radne snage za potrebne vještine</a:t>
            </a:r>
          </a:p>
          <a:p>
            <a:pPr lvl="0" algn="just"/>
            <a:r>
              <a:rPr lang="en-US" dirty="0"/>
              <a:t> 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bs-Latn-BA" b="1" dirty="0"/>
              <a:t>Povećanje pristupa tržištima </a:t>
            </a:r>
            <a:r>
              <a:rPr lang="bs-Latn-BA" dirty="0"/>
              <a:t>kroz podršku preduzećima u ciljanim sektorima da identificiraju, i pristupe novim tržištima. </a:t>
            </a:r>
          </a:p>
          <a:p>
            <a:pPr lvl="0" algn="just"/>
            <a:endParaRPr lang="en-US" dirty="0"/>
          </a:p>
          <a:p>
            <a:pPr marL="285750" lvl="0" indent="-285750" algn="just">
              <a:buFont typeface="Arial" charset="0"/>
              <a:buChar char="•"/>
            </a:pPr>
            <a:r>
              <a:rPr lang="bs-Latn-BA" b="1" dirty="0"/>
              <a:t>Poboljšanje kvaliteta proizvoda, kao i uvođenje novih tehnologija za upravljanje kvalitetom i certificiranje, </a:t>
            </a:r>
            <a:r>
              <a:rPr lang="bs-Latn-BA" dirty="0"/>
              <a:t>putem podrške preduzećima u ciljanim sektorima da uvedu sisteme upravljanja kvalitetom, tehnološke nadogradnje i potrebnu certifikaciju proizvoda i usluga potrebnih za pristup međunarodnim tržištima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859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539"/>
            <a:ext cx="8541026" cy="1277745"/>
          </a:xfrm>
        </p:spPr>
        <p:txBody>
          <a:bodyPr>
            <a:normAutofit fontScale="90000"/>
          </a:bodyPr>
          <a:lstStyle/>
          <a:p>
            <a:r>
              <a:rPr lang="bs-Latn-BA" dirty="0"/>
              <a:t>Kakva vrsta podrške je dostupna kroz </a:t>
            </a:r>
            <a:r>
              <a:rPr lang="bs-Latn-BA" b="1" dirty="0"/>
              <a:t>„</a:t>
            </a:r>
            <a:r>
              <a:rPr lang="bs-Latn-BA" b="1" i="1" dirty="0"/>
              <a:t>P</a:t>
            </a:r>
            <a:r>
              <a:rPr lang="en-US" b="1" i="1" dirty="0" err="1"/>
              <a:t>rojekat</a:t>
            </a:r>
            <a:r>
              <a:rPr lang="en-US" b="1" i="1" dirty="0"/>
              <a:t> </a:t>
            </a:r>
            <a:r>
              <a:rPr lang="en-US" b="1" i="1" dirty="0" err="1"/>
              <a:t>razvoja</a:t>
            </a:r>
            <a:r>
              <a:rPr lang="en-US" b="1" i="1" dirty="0"/>
              <a:t> </a:t>
            </a:r>
            <a:r>
              <a:rPr lang="en-US" b="1" i="1" dirty="0" err="1"/>
              <a:t>radne</a:t>
            </a:r>
            <a:r>
              <a:rPr lang="en-US" b="1" i="1" dirty="0"/>
              <a:t> </a:t>
            </a:r>
            <a:r>
              <a:rPr lang="en-US" b="1" i="1" dirty="0" err="1"/>
              <a:t>snage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bs-Latn-BA" b="1" i="1" dirty="0"/>
              <a:t>većeg pristupa tržištima</a:t>
            </a:r>
            <a:r>
              <a:rPr lang="en-US" b="1" i="1" dirty="0"/>
              <a:t> </a:t>
            </a:r>
            <a:r>
              <a:rPr lang="bs-Latn-BA" b="1" i="1" dirty="0"/>
              <a:t>(WHAM)“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4337"/>
            <a:ext cx="8229600" cy="4661359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bs-Latn-BA" b="1" dirty="0"/>
              <a:t>Neki od primjera podrške koji su dostupni kroz WHAM uključuju:</a:t>
            </a:r>
          </a:p>
          <a:p>
            <a:pPr marL="285750" lvl="0" indent="-285750" algn="just">
              <a:buFont typeface="Arial" charset="0"/>
              <a:buChar char="•"/>
            </a:pPr>
            <a:endParaRPr lang="bs-Latn-BA" b="1" dirty="0"/>
          </a:p>
          <a:p>
            <a:pPr marL="768151" lvl="1" indent="-285750" algn="just">
              <a:buFont typeface="Arial" charset="0"/>
              <a:buChar char="•"/>
            </a:pPr>
            <a:r>
              <a:rPr lang="en-US" dirty="0"/>
              <a:t>Su</a:t>
            </a:r>
            <a:r>
              <a:rPr lang="bs-Latn-BA" dirty="0"/>
              <a:t>finansiranje</a:t>
            </a:r>
            <a:r>
              <a:rPr lang="en-US" dirty="0"/>
              <a:t>/</a:t>
            </a:r>
            <a:r>
              <a:rPr lang="bs-Latn-BA" dirty="0"/>
              <a:t>podrška obuke (prekvalifikacije) radne snage za sticanje neophodnih vještina u ciljnim sektorima</a:t>
            </a:r>
            <a:r>
              <a:rPr lang="en-US" dirty="0"/>
              <a:t>. </a:t>
            </a:r>
          </a:p>
          <a:p>
            <a:pPr marL="768151" lvl="1" indent="-285750" algn="just">
              <a:buFont typeface="Arial" charset="0"/>
              <a:buChar char="•"/>
            </a:pPr>
            <a:endParaRPr lang="en-GB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dirty="0"/>
              <a:t>Podrška preduzećima prilikom izlaganja na glavnim regionalnim i međunarodnim sajmovima (trgovačkim misijama, B2B)</a:t>
            </a:r>
          </a:p>
          <a:p>
            <a:pPr marL="768151" lvl="1" indent="-285750" algn="just">
              <a:buFont typeface="Arial" charset="0"/>
              <a:buChar char="•"/>
            </a:pPr>
            <a:endParaRPr lang="en-GB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dirty="0"/>
              <a:t>Podrška pri identifikovanju ciljanih tržišta, formiranja agentske mreže, i sl. </a:t>
            </a:r>
          </a:p>
          <a:p>
            <a:pPr lvl="1" algn="just"/>
            <a:endParaRPr lang="bs-Latn-BA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dirty="0"/>
              <a:t>Podrška pri razvoju novih proizvoda, uvođenje novih tehnologija, izradi promotivnih materijala, brendinga i sl. </a:t>
            </a:r>
            <a:endParaRPr lang="en-US" dirty="0"/>
          </a:p>
          <a:p>
            <a:pPr marL="768151" lvl="1" indent="-285750" algn="just">
              <a:buFont typeface="Arial" charset="0"/>
              <a:buChar char="•"/>
            </a:pPr>
            <a:endParaRPr lang="en-US" dirty="0"/>
          </a:p>
          <a:p>
            <a:pPr marL="768151" lvl="1" indent="-285750" algn="just">
              <a:buFont typeface="Arial" charset="0"/>
              <a:buChar char="•"/>
            </a:pPr>
            <a:r>
              <a:rPr lang="bs-Latn-BA" dirty="0"/>
              <a:t>Podrška pri uspostavljanju sistema kvaliteta i/ili certifikacije proizvoda/pogona</a:t>
            </a:r>
          </a:p>
          <a:p>
            <a:pPr marL="285750" lvl="0" indent="-285750">
              <a:buFont typeface="Arial" charset="0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98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797"/>
            <a:ext cx="8229600" cy="886506"/>
          </a:xfrm>
        </p:spPr>
        <p:txBody>
          <a:bodyPr/>
          <a:lstStyle/>
          <a:p>
            <a:r>
              <a:rPr lang="bs-Latn-BA" b="1" dirty="0"/>
              <a:t>Ekspertni volonteri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8881"/>
            <a:ext cx="8229600" cy="456876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IESC </a:t>
            </a:r>
            <a:r>
              <a:rPr lang="bs-Latn-BA" dirty="0"/>
              <a:t>organizacija je osnovana 1</a:t>
            </a:r>
            <a:r>
              <a:rPr lang="en-US" dirty="0"/>
              <a:t>960</a:t>
            </a:r>
            <a:r>
              <a:rPr lang="bs-Latn-BA" dirty="0"/>
              <a:t> god. od strane poduzetnika i filantropa koji su prepoznali potrebu da iskusni i uspješni poslovni ljudi obezbjede tehničku i menadžment podršku zemljama u razvoju</a:t>
            </a:r>
            <a:r>
              <a:rPr lang="en-US" dirty="0"/>
              <a:t>. </a:t>
            </a:r>
          </a:p>
          <a:p>
            <a:pPr marL="285750" indent="-285750" algn="just">
              <a:buFont typeface="Arial" charset="0"/>
              <a:buChar char="•"/>
            </a:pPr>
            <a:endParaRPr lang="en-US" dirty="0"/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IESC </a:t>
            </a:r>
            <a:r>
              <a:rPr lang="bs-Latn-BA" dirty="0"/>
              <a:t>raspolaže sa velikom bazom iskusnih profesionalaca iz raznih industrijskih sektora, finansijskih institucija, IT preduzeća, i drugih oblasti.</a:t>
            </a:r>
          </a:p>
          <a:p>
            <a:pPr marL="285750" indent="-285750" algn="just">
              <a:buFont typeface="Arial" charset="0"/>
              <a:buChar char="•"/>
            </a:pPr>
            <a:endParaRPr lang="en-IE" dirty="0"/>
          </a:p>
          <a:p>
            <a:pPr marL="285750" indent="-285750" algn="just">
              <a:buFont typeface="Arial" charset="0"/>
              <a:buChar char="•"/>
            </a:pPr>
            <a:r>
              <a:rPr lang="bs-Latn-BA" dirty="0"/>
              <a:t>Ukoliko smatrate da možete imati koristi od ekpertize volontera, takav zahtjev možete uključiti u Vašu koncept notu i projektnu aplikaciju.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487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980E-6708-4421-9BE2-5F6A46EA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WHAM Trenutni Korisnici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7422F-12F5-46B0-8003-550FB073F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171" y="1296670"/>
            <a:ext cx="8732939" cy="55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152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3263"/>
      </a:accent1>
      <a:accent2>
        <a:srgbClr val="DFB63A"/>
      </a:accent2>
      <a:accent3>
        <a:srgbClr val="545E64"/>
      </a:accent3>
      <a:accent4>
        <a:srgbClr val="5B6493"/>
      </a:accent4>
      <a:accent5>
        <a:srgbClr val="B1BDCD"/>
      </a:accent5>
      <a:accent6>
        <a:srgbClr val="D2C3D2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3263"/>
      </a:accent1>
      <a:accent2>
        <a:srgbClr val="DFB63A"/>
      </a:accent2>
      <a:accent3>
        <a:srgbClr val="545E64"/>
      </a:accent3>
      <a:accent4>
        <a:srgbClr val="5B6493"/>
      </a:accent4>
      <a:accent5>
        <a:srgbClr val="B1BDCD"/>
      </a:accent5>
      <a:accent6>
        <a:srgbClr val="D2C3D2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3263"/>
      </a:accent1>
      <a:accent2>
        <a:srgbClr val="DFB63A"/>
      </a:accent2>
      <a:accent3>
        <a:srgbClr val="545E64"/>
      </a:accent3>
      <a:accent4>
        <a:srgbClr val="5B6493"/>
      </a:accent4>
      <a:accent5>
        <a:srgbClr val="B1BDCD"/>
      </a:accent5>
      <a:accent6>
        <a:srgbClr val="D2C3D2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762</Words>
  <Application>Microsoft Office PowerPoint</Application>
  <PresentationFormat>On-screen Show (4:3)</PresentationFormat>
  <Paragraphs>148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Garamond</vt:lpstr>
      <vt:lpstr>Times New Roman</vt:lpstr>
      <vt:lpstr>Verdana</vt:lpstr>
      <vt:lpstr>Office Theme</vt:lpstr>
      <vt:lpstr>1_Office Theme</vt:lpstr>
      <vt:lpstr> Projekat razvoja radne snage i većeg pristupa tržištima Workforce and Higher Access to Markets (WHAM) Activity  </vt:lpstr>
      <vt:lpstr>Šta je „Projekat razvoja radne snage i većeg pristupa tržištima (WHAM)“ i šta namjerava postići? </vt:lpstr>
      <vt:lpstr>WHAM Fond Bespovratnih  (Grant) Sredstava</vt:lpstr>
      <vt:lpstr>Koji su glavni ciljevi projekta?</vt:lpstr>
      <vt:lpstr>Koji su ciljani sektori projekta?</vt:lpstr>
      <vt:lpstr>Glavna područja intervencije</vt:lpstr>
      <vt:lpstr>Kakva vrsta podrške je dostupna kroz „Projekat razvoja radne snage i većeg pristupa tržištima (WHAM)“ </vt:lpstr>
      <vt:lpstr>Ekspertni volonteri </vt:lpstr>
      <vt:lpstr>WHAM Trenutni Korisnici</vt:lpstr>
      <vt:lpstr>WHAM Proces Dodjele Bespovratnih Sredstava</vt:lpstr>
      <vt:lpstr>Novi javni poziv za WHAM grant sredstva</vt:lpstr>
      <vt:lpstr>Novi javni poziv za WHAM grant sredstva</vt:lpstr>
      <vt:lpstr>Novi javni poziv za WHAM grant sredstva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and Higher Access to Markets (WHAM) Activity</dc:title>
  <dc:creator>Meliha Arslanagic</dc:creator>
  <cp:lastModifiedBy>Amar Brkan</cp:lastModifiedBy>
  <cp:revision>49</cp:revision>
  <dcterms:modified xsi:type="dcterms:W3CDTF">2019-03-15T14:36:29Z</dcterms:modified>
</cp:coreProperties>
</file>